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3" r:id="rId1"/>
    <p:sldMasterId id="2147483691" r:id="rId2"/>
    <p:sldMasterId id="2147483699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1" r:id="rId26"/>
    <p:sldId id="282" r:id="rId27"/>
    <p:sldId id="283" r:id="rId28"/>
    <p:sldId id="284" r:id="rId29"/>
  </p:sldIdLst>
  <p:sldSz cx="9361488" cy="72009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000000"/>
    <a:srgbClr val="13DF2B"/>
    <a:srgbClr val="CC0066"/>
    <a:srgbClr val="FF9933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114"/>
      </p:cViewPr>
      <p:guideLst>
        <p:guide orient="horz" pos="2268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B6C058EE-8EBD-4110-A4DE-EF04FC05FA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610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5800"/>
            <a:ext cx="4457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  <a:endParaRPr lang="en-US" altLang="zh-TW" noProof="0" smtClean="0"/>
          </a:p>
          <a:p>
            <a:pPr lvl="1"/>
            <a:r>
              <a:rPr lang="zh-TW" altLang="en-US" noProof="0" smtClean="0"/>
              <a:t>第二層</a:t>
            </a:r>
            <a:endParaRPr lang="en-US" altLang="zh-TW" noProof="0" smtClean="0"/>
          </a:p>
          <a:p>
            <a:pPr lvl="2"/>
            <a:r>
              <a:rPr lang="zh-TW" altLang="en-US" noProof="0" smtClean="0"/>
              <a:t>第三層</a:t>
            </a:r>
            <a:endParaRPr lang="en-US" altLang="zh-TW" noProof="0" smtClean="0"/>
          </a:p>
          <a:p>
            <a:pPr lvl="3"/>
            <a:r>
              <a:rPr lang="zh-TW" altLang="en-US" noProof="0" smtClean="0"/>
              <a:t>第四層</a:t>
            </a:r>
            <a:endParaRPr lang="en-US" altLang="zh-TW" noProof="0" smtClean="0"/>
          </a:p>
          <a:p>
            <a:pPr lvl="4"/>
            <a:r>
              <a:rPr lang="zh-TW" altLang="en-US" noProof="0" smtClean="0"/>
              <a:t>第五層</a:t>
            </a:r>
            <a:endParaRPr lang="en-US" altLang="zh-TW" noProof="0" smtClean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0DB0C6BA-303E-4437-B260-C2AF28DD5B9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97310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B6C56A7F-126C-48AE-BC0C-7DBF834969A4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AB3F7616-CABD-4D21-99C5-C43BC77FF88C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BF3B9A7B-F1A7-411D-A3DC-5224B26E1C4C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99050893-8DDB-4BA0-A3B7-9EF61CE98464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3ABD13E0-4B5A-4632-AD30-EE6BDEB4AF0C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E29555F-68AE-4E0B-9725-BCFA22EFF61E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59178BA3-031D-450E-A707-204C42EF9789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程式設計入門篇:動畫製作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MATLAB 簡介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B549A7BC-DCB7-44A3-A29E-79184BE0486F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63" y="1143000"/>
            <a:ext cx="6084887" cy="1633538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63" y="2879725"/>
            <a:ext cx="6084887" cy="546100"/>
          </a:xfrm>
        </p:spPr>
        <p:txBody>
          <a:bodyPr/>
          <a:lstStyle>
            <a:lvl1pPr marL="0" indent="0">
              <a:buFontTx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363" y="6561138"/>
            <a:ext cx="1951037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17763" y="6561138"/>
            <a:ext cx="4446587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77088" y="6561138"/>
            <a:ext cx="1951037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251C767-3F7F-4352-9950-024FA97A4C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738577"/>
      </p:ext>
    </p:extLst>
  </p:cSld>
  <p:clrMapOvr>
    <a:masterClrMapping/>
  </p:clrMapOvr>
  <p:transition spd="med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CF0C6-89C9-42EE-B1C7-701AD7EC19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4771933"/>
      </p:ext>
    </p:extLst>
  </p:cSld>
  <p:clrMapOvr>
    <a:masterClrMapping/>
  </p:clrMapOvr>
  <p:transition spd="med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5425" y="160338"/>
            <a:ext cx="1716088" cy="624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160338"/>
            <a:ext cx="4997450" cy="624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6466-8416-4394-BCB3-3FFB42DAA5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2892574"/>
      </p:ext>
    </p:extLst>
  </p:cSld>
  <p:clrMapOvr>
    <a:masterClrMapping/>
  </p:clrMapOvr>
  <p:transition spd="med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450" y="3584575"/>
            <a:ext cx="7099300" cy="909638"/>
          </a:xfrm>
        </p:spPr>
        <p:txBody>
          <a:bodyPr anchor="b"/>
          <a:lstStyle>
            <a:lvl1pPr>
              <a:defRPr sz="5000"/>
            </a:lvl1pPr>
          </a:lstStyle>
          <a:p>
            <a:pPr lvl="0"/>
            <a:r>
              <a:rPr lang="zh-TW" altLang="en-US" noProof="0" smtClean="0"/>
              <a:t>按一下以編輯標題樣式</a:t>
            </a:r>
            <a:endParaRPr lang="en-US" altLang="zh-TW" noProof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2450" y="4543425"/>
            <a:ext cx="7099300" cy="795338"/>
          </a:xfrm>
        </p:spPr>
        <p:txBody>
          <a:bodyPr anchor="b"/>
          <a:lstStyle>
            <a:lvl1pPr marL="0" indent="0">
              <a:buFont typeface="Wingdings" charset="0"/>
              <a:buNone/>
              <a:defRPr sz="37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按一下以編輯副標題樣式</a:t>
            </a:r>
            <a:endParaRPr lang="en-US" altLang="zh-TW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D498ACE-8D83-4443-BF1D-2B374E52A7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0291254"/>
      </p:ext>
    </p:extLst>
  </p:cSld>
  <p:clrMapOvr>
    <a:masterClrMapping/>
  </p:clrMapOvr>
  <p:transition spd="med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B1A81-79C6-468B-BF75-99B1FEACD9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7860093"/>
      </p:ext>
    </p:extLst>
  </p:cSld>
  <p:clrMapOvr>
    <a:masterClrMapping/>
  </p:clrMapOvr>
  <p:transition spd="med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7EF4-8543-45CF-980D-FC35ED1ED4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02917"/>
      </p:ext>
    </p:extLst>
  </p:cSld>
  <p:clrMapOvr>
    <a:masterClrMapping/>
  </p:clrMapOvr>
  <p:transition spd="med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785938"/>
            <a:ext cx="40147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85938"/>
            <a:ext cx="40163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EC813-48F4-4549-A100-B94D407919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2385620"/>
      </p:ext>
    </p:extLst>
  </p:cSld>
  <p:clrMapOvr>
    <a:masterClrMapping/>
  </p:clrMapOvr>
  <p:transition spd="med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F9CA1-0CE6-45FD-AD73-71D0D3017A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8064022"/>
      </p:ext>
    </p:extLst>
  </p:cSld>
  <p:clrMapOvr>
    <a:masterClrMapping/>
  </p:clrMapOvr>
  <p:transition spd="med"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9330B-280B-46A3-A075-F82FE0B3EB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950395"/>
      </p:ext>
    </p:extLst>
  </p:cSld>
  <p:clrMapOvr>
    <a:masterClrMapping/>
  </p:clrMapOvr>
  <p:transition spd="med"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AFA4-6914-424A-ADE7-041DD1FA78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235038"/>
      </p:ext>
    </p:extLst>
  </p:cSld>
  <p:clrMapOvr>
    <a:masterClrMapping/>
  </p:clrMapOvr>
  <p:transition spd="med"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FCBF5-ACCE-4495-A93B-FE4153B7DF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6884418"/>
      </p:ext>
    </p:extLst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C54D5-2531-4065-80DD-DBCCC74EBD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7515772"/>
      </p:ext>
    </p:extLst>
  </p:cSld>
  <p:clrMapOvr>
    <a:masterClrMapping/>
  </p:clrMapOvr>
  <p:transition spd="med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1C76B-DA43-401B-A8EC-167543B90E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1661973"/>
      </p:ext>
    </p:extLst>
  </p:cSld>
  <p:clrMapOvr>
    <a:masterClrMapping/>
  </p:clrMapOvr>
  <p:transition spd="med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D929-BE66-426D-BFF7-6BF83E43FC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060652"/>
      </p:ext>
    </p:extLst>
  </p:cSld>
  <p:clrMapOvr>
    <a:masterClrMapping/>
  </p:clrMapOvr>
  <p:transition spd="med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374650"/>
            <a:ext cx="2044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374650"/>
            <a:ext cx="5986463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D53EA-3EFF-4EE7-AE50-615BD5D688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4306173"/>
      </p:ext>
    </p:extLst>
  </p:cSld>
  <p:clrMapOvr>
    <a:masterClrMapping/>
  </p:clrMapOvr>
  <p:transition spd="med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374650"/>
            <a:ext cx="8183563" cy="1033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2450" y="1785938"/>
            <a:ext cx="4014788" cy="498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9638" y="1785938"/>
            <a:ext cx="4016375" cy="4989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23525-7553-4821-848A-77CFAF80E0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7321869"/>
      </p:ext>
    </p:extLst>
  </p:cSld>
  <p:clrMapOvr>
    <a:masterClrMapping/>
  </p:clrMapOvr>
  <p:transition spd="med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374650"/>
            <a:ext cx="8183563" cy="1033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2450" y="1785938"/>
            <a:ext cx="4014788" cy="498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85938"/>
            <a:ext cx="4016375" cy="498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3911-2DC0-47EE-82C3-65948DF5F04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313015"/>
      </p:ext>
    </p:extLst>
  </p:cSld>
  <p:clrMapOvr>
    <a:masterClrMapping/>
  </p:clrMapOvr>
  <p:transition spd="med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52450" y="374650"/>
            <a:ext cx="8183563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69A1F-3C02-40E3-AB3F-8E6D887F29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3425992"/>
      </p:ext>
    </p:extLst>
  </p:cSld>
  <p:clrMapOvr>
    <a:masterClrMapping/>
  </p:clrMapOvr>
  <p:transition spd="med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10557159">
            <a:off x="7483475" y="1701800"/>
            <a:ext cx="588963" cy="377825"/>
            <a:chOff x="1202" y="618"/>
            <a:chExt cx="907" cy="362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202" y="618"/>
              <a:ext cx="907" cy="362"/>
              <a:chOff x="1202" y="493"/>
              <a:chExt cx="1088" cy="487"/>
            </a:xfrm>
          </p:grpSpPr>
          <p:sp>
            <p:nvSpPr>
              <p:cNvPr id="8" name="Oval 4"/>
              <p:cNvSpPr>
                <a:spLocks noChangeArrowheads="1"/>
              </p:cNvSpPr>
              <p:nvPr userDrawn="1"/>
            </p:nvSpPr>
            <p:spPr bwMode="auto">
              <a:xfrm>
                <a:off x="1201" y="576"/>
                <a:ext cx="545" cy="317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9" name="Oval 5"/>
              <p:cNvSpPr>
                <a:spLocks noChangeArrowheads="1"/>
              </p:cNvSpPr>
              <p:nvPr userDrawn="1"/>
            </p:nvSpPr>
            <p:spPr bwMode="auto">
              <a:xfrm>
                <a:off x="1521" y="756"/>
                <a:ext cx="589" cy="22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0" name="Oval 6"/>
              <p:cNvSpPr>
                <a:spLocks noChangeArrowheads="1"/>
              </p:cNvSpPr>
              <p:nvPr userDrawn="1"/>
            </p:nvSpPr>
            <p:spPr bwMode="auto">
              <a:xfrm>
                <a:off x="1702" y="665"/>
                <a:ext cx="589" cy="227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 userDrawn="1"/>
            </p:nvSpPr>
            <p:spPr bwMode="auto">
              <a:xfrm rot="578232">
                <a:off x="1609" y="494"/>
                <a:ext cx="633" cy="22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2" name="Oval 8"/>
              <p:cNvSpPr>
                <a:spLocks noChangeArrowheads="1"/>
              </p:cNvSpPr>
              <p:nvPr userDrawn="1"/>
            </p:nvSpPr>
            <p:spPr bwMode="auto">
              <a:xfrm rot="578232">
                <a:off x="1339" y="529"/>
                <a:ext cx="501" cy="22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</p:grpSp>
        <p:sp>
          <p:nvSpPr>
            <p:cNvPr id="6" name="Oval 9"/>
            <p:cNvSpPr>
              <a:spLocks noChangeArrowheads="1"/>
            </p:cNvSpPr>
            <p:nvPr userDrawn="1"/>
          </p:nvSpPr>
          <p:spPr bwMode="auto">
            <a:xfrm>
              <a:off x="1882" y="799"/>
              <a:ext cx="90" cy="4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" name="Oval 10"/>
            <p:cNvSpPr>
              <a:spLocks noChangeArrowheads="1"/>
            </p:cNvSpPr>
            <p:nvPr userDrawn="1"/>
          </p:nvSpPr>
          <p:spPr bwMode="auto">
            <a:xfrm rot="1049614">
              <a:off x="1608" y="712"/>
              <a:ext cx="318" cy="4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57175" y="2768600"/>
            <a:ext cx="7593013" cy="1662113"/>
            <a:chOff x="793" y="165"/>
            <a:chExt cx="3817" cy="997"/>
          </a:xfrm>
        </p:grpSpPr>
        <p:grpSp>
          <p:nvGrpSpPr>
            <p:cNvPr id="14" name="Group 12"/>
            <p:cNvGrpSpPr>
              <a:grpSpLocks/>
            </p:cNvGrpSpPr>
            <p:nvPr userDrawn="1"/>
          </p:nvGrpSpPr>
          <p:grpSpPr bwMode="auto">
            <a:xfrm>
              <a:off x="793" y="165"/>
              <a:ext cx="3817" cy="906"/>
              <a:chOff x="793" y="165"/>
              <a:chExt cx="3817" cy="906"/>
            </a:xfrm>
          </p:grpSpPr>
          <p:sp>
            <p:nvSpPr>
              <p:cNvPr id="18" name="Freeform 13"/>
              <p:cNvSpPr>
                <a:spLocks/>
              </p:cNvSpPr>
              <p:nvPr userDrawn="1"/>
            </p:nvSpPr>
            <p:spPr bwMode="auto">
              <a:xfrm>
                <a:off x="1020" y="346"/>
                <a:ext cx="3447" cy="658"/>
              </a:xfrm>
              <a:custGeom>
                <a:avLst/>
                <a:gdLst>
                  <a:gd name="T0" fmla="*/ 0 w 3447"/>
                  <a:gd name="T1" fmla="*/ 544 h 658"/>
                  <a:gd name="T2" fmla="*/ 635 w 3447"/>
                  <a:gd name="T3" fmla="*/ 136 h 658"/>
                  <a:gd name="T4" fmla="*/ 1043 w 3447"/>
                  <a:gd name="T5" fmla="*/ 635 h 658"/>
                  <a:gd name="T6" fmla="*/ 3447 w 3447"/>
                  <a:gd name="T7" fmla="*/ 0 h 6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47" h="658">
                    <a:moveTo>
                      <a:pt x="0" y="544"/>
                    </a:moveTo>
                    <a:cubicBezTo>
                      <a:pt x="230" y="332"/>
                      <a:pt x="461" y="121"/>
                      <a:pt x="635" y="136"/>
                    </a:cubicBezTo>
                    <a:cubicBezTo>
                      <a:pt x="809" y="151"/>
                      <a:pt x="574" y="658"/>
                      <a:pt x="1043" y="635"/>
                    </a:cubicBezTo>
                    <a:cubicBezTo>
                      <a:pt x="1512" y="612"/>
                      <a:pt x="3046" y="106"/>
                      <a:pt x="3447" y="0"/>
                    </a:cubicBezTo>
                  </a:path>
                </a:pathLst>
              </a:custGeom>
              <a:noFill/>
              <a:ln w="635000">
                <a:solidFill>
                  <a:srgbClr val="FF99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 userDrawn="1"/>
            </p:nvSpPr>
            <p:spPr bwMode="auto">
              <a:xfrm rot="7787883">
                <a:off x="4288" y="207"/>
                <a:ext cx="227" cy="142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 userDrawn="1"/>
            </p:nvSpPr>
            <p:spPr bwMode="auto">
              <a:xfrm rot="7787883">
                <a:off x="4379" y="253"/>
                <a:ext cx="228" cy="142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21" name="AutoShape 16"/>
              <p:cNvSpPr>
                <a:spLocks noChangeArrowheads="1"/>
              </p:cNvSpPr>
              <p:nvPr userDrawn="1"/>
            </p:nvSpPr>
            <p:spPr bwMode="auto">
              <a:xfrm rot="7787883">
                <a:off x="4379" y="388"/>
                <a:ext cx="227" cy="142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22" name="AutoShape 17"/>
              <p:cNvSpPr>
                <a:spLocks noChangeArrowheads="1"/>
              </p:cNvSpPr>
              <p:nvPr userDrawn="1"/>
            </p:nvSpPr>
            <p:spPr bwMode="auto">
              <a:xfrm rot="7787883">
                <a:off x="4424" y="344"/>
                <a:ext cx="227" cy="141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 userDrawn="1"/>
            </p:nvSpPr>
            <p:spPr bwMode="auto">
              <a:xfrm rot="7787883">
                <a:off x="4425" y="433"/>
                <a:ext cx="228" cy="142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grpSp>
            <p:nvGrpSpPr>
              <p:cNvPr id="24" name="Group 19"/>
              <p:cNvGrpSpPr>
                <a:grpSpLocks/>
              </p:cNvGrpSpPr>
              <p:nvPr userDrawn="1"/>
            </p:nvGrpSpPr>
            <p:grpSpPr bwMode="auto">
              <a:xfrm rot="9735493">
                <a:off x="793" y="618"/>
                <a:ext cx="280" cy="453"/>
                <a:chOff x="4466" y="301"/>
                <a:chExt cx="280" cy="453"/>
              </a:xfrm>
            </p:grpSpPr>
            <p:sp>
              <p:nvSpPr>
                <p:cNvPr id="25" name="AutoShape 20"/>
                <p:cNvSpPr>
                  <a:spLocks noChangeArrowheads="1"/>
                </p:cNvSpPr>
                <p:nvPr userDrawn="1"/>
              </p:nvSpPr>
              <p:spPr bwMode="auto">
                <a:xfrm rot="7787883">
                  <a:off x="4423" y="343"/>
                  <a:ext cx="227" cy="14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endParaRPr lang="en-US" altLang="zh-TW"/>
                </a:p>
              </p:txBody>
            </p:sp>
            <p:sp>
              <p:nvSpPr>
                <p:cNvPr id="26" name="AutoShape 21"/>
                <p:cNvSpPr>
                  <a:spLocks noChangeArrowheads="1"/>
                </p:cNvSpPr>
                <p:nvPr userDrawn="1"/>
              </p:nvSpPr>
              <p:spPr bwMode="auto">
                <a:xfrm rot="7787883">
                  <a:off x="4515" y="388"/>
                  <a:ext cx="227" cy="14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endParaRPr lang="en-US" altLang="zh-TW"/>
                </a:p>
              </p:txBody>
            </p:sp>
            <p:sp>
              <p:nvSpPr>
                <p:cNvPr id="27" name="AutoShape 22"/>
                <p:cNvSpPr>
                  <a:spLocks noChangeArrowheads="1"/>
                </p:cNvSpPr>
                <p:nvPr userDrawn="1"/>
              </p:nvSpPr>
              <p:spPr bwMode="auto">
                <a:xfrm rot="7787883">
                  <a:off x="4515" y="525"/>
                  <a:ext cx="227" cy="14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endParaRPr lang="en-US" altLang="zh-TW"/>
                </a:p>
              </p:txBody>
            </p:sp>
            <p:sp>
              <p:nvSpPr>
                <p:cNvPr id="28" name="AutoShape 23"/>
                <p:cNvSpPr>
                  <a:spLocks noChangeArrowheads="1"/>
                </p:cNvSpPr>
                <p:nvPr userDrawn="1"/>
              </p:nvSpPr>
              <p:spPr bwMode="auto">
                <a:xfrm rot="7787883">
                  <a:off x="4559" y="479"/>
                  <a:ext cx="227" cy="14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endParaRPr lang="en-US" altLang="zh-TW"/>
                </a:p>
              </p:txBody>
            </p:sp>
            <p:sp>
              <p:nvSpPr>
                <p:cNvPr id="29" name="AutoShape 24"/>
                <p:cNvSpPr>
                  <a:spLocks noChangeArrowheads="1"/>
                </p:cNvSpPr>
                <p:nvPr userDrawn="1"/>
              </p:nvSpPr>
              <p:spPr bwMode="auto">
                <a:xfrm rot="7787883">
                  <a:off x="4561" y="569"/>
                  <a:ext cx="227" cy="14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endParaRPr lang="en-US" altLang="zh-TW"/>
                </a:p>
              </p:txBody>
            </p:sp>
          </p:grpSp>
        </p:grpSp>
        <p:sp>
          <p:nvSpPr>
            <p:cNvPr id="15" name="AutoShape 25"/>
            <p:cNvSpPr>
              <a:spLocks noChangeArrowheads="1"/>
            </p:cNvSpPr>
            <p:nvPr userDrawn="1"/>
          </p:nvSpPr>
          <p:spPr bwMode="auto">
            <a:xfrm rot="13074201">
              <a:off x="2943" y="381"/>
              <a:ext cx="112" cy="322"/>
            </a:xfrm>
            <a:prstGeom prst="triangle">
              <a:avLst>
                <a:gd name="adj" fmla="val 3406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6" name="Oval 26"/>
            <p:cNvSpPr>
              <a:spLocks noChangeArrowheads="1"/>
            </p:cNvSpPr>
            <p:nvPr userDrawn="1"/>
          </p:nvSpPr>
          <p:spPr bwMode="auto">
            <a:xfrm rot="19496803" flipV="1">
              <a:off x="1156" y="935"/>
              <a:ext cx="226" cy="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7" name="Line 27"/>
            <p:cNvSpPr>
              <a:spLocks noChangeShapeType="1"/>
            </p:cNvSpPr>
            <p:nvPr userDrawn="1"/>
          </p:nvSpPr>
          <p:spPr bwMode="auto">
            <a:xfrm>
              <a:off x="2064" y="1162"/>
              <a:ext cx="589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新細明體" charset="0"/>
              </a:endParaRPr>
            </a:p>
          </p:txBody>
        </p:sp>
      </p:grpSp>
      <p:grpSp>
        <p:nvGrpSpPr>
          <p:cNvPr id="30" name="Group 33"/>
          <p:cNvGrpSpPr>
            <a:grpSpLocks/>
          </p:cNvGrpSpPr>
          <p:nvPr/>
        </p:nvGrpSpPr>
        <p:grpSpPr bwMode="auto">
          <a:xfrm rot="-176105">
            <a:off x="7399338" y="685800"/>
            <a:ext cx="736600" cy="908050"/>
            <a:chOff x="4468" y="436"/>
            <a:chExt cx="453" cy="545"/>
          </a:xfrm>
        </p:grpSpPr>
        <p:sp>
          <p:nvSpPr>
            <p:cNvPr id="31" name="Oval 34"/>
            <p:cNvSpPr>
              <a:spLocks noChangeArrowheads="1"/>
            </p:cNvSpPr>
            <p:nvPr userDrawn="1"/>
          </p:nvSpPr>
          <p:spPr bwMode="auto">
            <a:xfrm rot="18238651">
              <a:off x="4693" y="571"/>
              <a:ext cx="363" cy="9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2" name="Rectangle 35"/>
            <p:cNvSpPr>
              <a:spLocks noChangeArrowheads="1"/>
            </p:cNvSpPr>
            <p:nvPr userDrawn="1"/>
          </p:nvSpPr>
          <p:spPr bwMode="auto">
            <a:xfrm rot="-9042990">
              <a:off x="4740" y="709"/>
              <a:ext cx="92" cy="5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3" name="Oval 36"/>
            <p:cNvSpPr>
              <a:spLocks noChangeArrowheads="1"/>
            </p:cNvSpPr>
            <p:nvPr userDrawn="1"/>
          </p:nvSpPr>
          <p:spPr bwMode="auto">
            <a:xfrm rot="3111985">
              <a:off x="4603" y="709"/>
              <a:ext cx="182" cy="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4" name="AutoShape 37"/>
            <p:cNvSpPr>
              <a:spLocks noChangeArrowheads="1"/>
            </p:cNvSpPr>
            <p:nvPr userDrawn="1"/>
          </p:nvSpPr>
          <p:spPr bwMode="auto">
            <a:xfrm rot="2879701">
              <a:off x="4513" y="799"/>
              <a:ext cx="45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5" name="AutoShape 38"/>
            <p:cNvSpPr>
              <a:spLocks noChangeArrowheads="1"/>
            </p:cNvSpPr>
            <p:nvPr userDrawn="1"/>
          </p:nvSpPr>
          <p:spPr bwMode="auto">
            <a:xfrm rot="3682803">
              <a:off x="4626" y="868"/>
              <a:ext cx="45" cy="182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6" name="AutoShape 39"/>
            <p:cNvSpPr>
              <a:spLocks noChangeArrowheads="1"/>
            </p:cNvSpPr>
            <p:nvPr userDrawn="1"/>
          </p:nvSpPr>
          <p:spPr bwMode="auto">
            <a:xfrm rot="2879701">
              <a:off x="4559" y="752"/>
              <a:ext cx="45" cy="228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7" name="AutoShape 40"/>
            <p:cNvSpPr>
              <a:spLocks noChangeArrowheads="1"/>
            </p:cNvSpPr>
            <p:nvPr userDrawn="1"/>
          </p:nvSpPr>
          <p:spPr bwMode="auto">
            <a:xfrm rot="2879701">
              <a:off x="4604" y="843"/>
              <a:ext cx="46" cy="138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8" name="AutoShape 41"/>
            <p:cNvSpPr>
              <a:spLocks noChangeArrowheads="1"/>
            </p:cNvSpPr>
            <p:nvPr userDrawn="1"/>
          </p:nvSpPr>
          <p:spPr bwMode="auto">
            <a:xfrm rot="2879701">
              <a:off x="4558" y="843"/>
              <a:ext cx="46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9" name="Oval 42"/>
            <p:cNvSpPr>
              <a:spLocks noChangeArrowheads="1"/>
            </p:cNvSpPr>
            <p:nvPr userDrawn="1"/>
          </p:nvSpPr>
          <p:spPr bwMode="auto">
            <a:xfrm rot="1788952">
              <a:off x="4740" y="799"/>
              <a:ext cx="45" cy="9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0" name="Oval 43"/>
            <p:cNvSpPr>
              <a:spLocks noChangeArrowheads="1"/>
            </p:cNvSpPr>
            <p:nvPr userDrawn="1"/>
          </p:nvSpPr>
          <p:spPr bwMode="auto">
            <a:xfrm rot="1788952">
              <a:off x="4740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41" name="Group 44"/>
          <p:cNvGrpSpPr>
            <a:grpSpLocks/>
          </p:cNvGrpSpPr>
          <p:nvPr/>
        </p:nvGrpSpPr>
        <p:grpSpPr bwMode="auto">
          <a:xfrm rot="1286516">
            <a:off x="8308975" y="1144588"/>
            <a:ext cx="514350" cy="606425"/>
            <a:chOff x="4468" y="436"/>
            <a:chExt cx="453" cy="545"/>
          </a:xfrm>
        </p:grpSpPr>
        <p:sp>
          <p:nvSpPr>
            <p:cNvPr id="42" name="Oval 45"/>
            <p:cNvSpPr>
              <a:spLocks noChangeArrowheads="1"/>
            </p:cNvSpPr>
            <p:nvPr userDrawn="1"/>
          </p:nvSpPr>
          <p:spPr bwMode="auto">
            <a:xfrm rot="18238651">
              <a:off x="4694" y="570"/>
              <a:ext cx="362" cy="9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3" name="Rectangle 46"/>
            <p:cNvSpPr>
              <a:spLocks noChangeArrowheads="1"/>
            </p:cNvSpPr>
            <p:nvPr userDrawn="1"/>
          </p:nvSpPr>
          <p:spPr bwMode="auto">
            <a:xfrm rot="-9042990">
              <a:off x="4740" y="709"/>
              <a:ext cx="92" cy="5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4" name="Oval 47"/>
            <p:cNvSpPr>
              <a:spLocks noChangeArrowheads="1"/>
            </p:cNvSpPr>
            <p:nvPr userDrawn="1"/>
          </p:nvSpPr>
          <p:spPr bwMode="auto">
            <a:xfrm rot="3111985">
              <a:off x="4603" y="709"/>
              <a:ext cx="182" cy="27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prstShdw prst="shdw17" dist="17961" dir="2700000">
                <a:srgbClr val="000099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5" name="AutoShape 48"/>
            <p:cNvSpPr>
              <a:spLocks noChangeArrowheads="1"/>
            </p:cNvSpPr>
            <p:nvPr userDrawn="1"/>
          </p:nvSpPr>
          <p:spPr bwMode="auto">
            <a:xfrm rot="2879701">
              <a:off x="4513" y="798"/>
              <a:ext cx="44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6" name="AutoShape 49"/>
            <p:cNvSpPr>
              <a:spLocks noChangeArrowheads="1"/>
            </p:cNvSpPr>
            <p:nvPr userDrawn="1"/>
          </p:nvSpPr>
          <p:spPr bwMode="auto">
            <a:xfrm rot="3682803">
              <a:off x="4625" y="866"/>
              <a:ext cx="46" cy="182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7" name="AutoShape 50"/>
            <p:cNvSpPr>
              <a:spLocks noChangeArrowheads="1"/>
            </p:cNvSpPr>
            <p:nvPr userDrawn="1"/>
          </p:nvSpPr>
          <p:spPr bwMode="auto">
            <a:xfrm rot="2879701">
              <a:off x="4559" y="754"/>
              <a:ext cx="44" cy="228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8" name="AutoShape 51"/>
            <p:cNvSpPr>
              <a:spLocks noChangeArrowheads="1"/>
            </p:cNvSpPr>
            <p:nvPr userDrawn="1"/>
          </p:nvSpPr>
          <p:spPr bwMode="auto">
            <a:xfrm rot="2879701">
              <a:off x="4603" y="844"/>
              <a:ext cx="46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9" name="AutoShape 52"/>
            <p:cNvSpPr>
              <a:spLocks noChangeArrowheads="1"/>
            </p:cNvSpPr>
            <p:nvPr userDrawn="1"/>
          </p:nvSpPr>
          <p:spPr bwMode="auto">
            <a:xfrm rot="2879701">
              <a:off x="4558" y="844"/>
              <a:ext cx="46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50" name="Oval 53"/>
            <p:cNvSpPr>
              <a:spLocks noChangeArrowheads="1"/>
            </p:cNvSpPr>
            <p:nvPr userDrawn="1"/>
          </p:nvSpPr>
          <p:spPr bwMode="auto">
            <a:xfrm rot="1788952">
              <a:off x="4739" y="798"/>
              <a:ext cx="45" cy="9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51" name="Oval 54"/>
            <p:cNvSpPr>
              <a:spLocks noChangeArrowheads="1"/>
            </p:cNvSpPr>
            <p:nvPr userDrawn="1"/>
          </p:nvSpPr>
          <p:spPr bwMode="auto">
            <a:xfrm rot="1788952">
              <a:off x="4740" y="754"/>
              <a:ext cx="45" cy="4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52" name="Group 55"/>
          <p:cNvGrpSpPr>
            <a:grpSpLocks/>
          </p:cNvGrpSpPr>
          <p:nvPr/>
        </p:nvGrpSpPr>
        <p:grpSpPr bwMode="auto">
          <a:xfrm>
            <a:off x="8145463" y="1709738"/>
            <a:ext cx="295275" cy="227012"/>
            <a:chOff x="1202" y="618"/>
            <a:chExt cx="907" cy="362"/>
          </a:xfrm>
        </p:grpSpPr>
        <p:grpSp>
          <p:nvGrpSpPr>
            <p:cNvPr id="53" name="Group 56"/>
            <p:cNvGrpSpPr>
              <a:grpSpLocks/>
            </p:cNvGrpSpPr>
            <p:nvPr userDrawn="1"/>
          </p:nvGrpSpPr>
          <p:grpSpPr bwMode="auto">
            <a:xfrm>
              <a:off x="1202" y="618"/>
              <a:ext cx="907" cy="362"/>
              <a:chOff x="1202" y="493"/>
              <a:chExt cx="1088" cy="487"/>
            </a:xfrm>
          </p:grpSpPr>
          <p:sp>
            <p:nvSpPr>
              <p:cNvPr id="56" name="Oval 57"/>
              <p:cNvSpPr>
                <a:spLocks noChangeArrowheads="1"/>
              </p:cNvSpPr>
              <p:nvPr userDrawn="1"/>
            </p:nvSpPr>
            <p:spPr bwMode="auto">
              <a:xfrm>
                <a:off x="1202" y="571"/>
                <a:ext cx="544" cy="317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57" name="Oval 58"/>
              <p:cNvSpPr>
                <a:spLocks noChangeArrowheads="1"/>
              </p:cNvSpPr>
              <p:nvPr userDrawn="1"/>
            </p:nvSpPr>
            <p:spPr bwMode="auto">
              <a:xfrm>
                <a:off x="1518" y="755"/>
                <a:ext cx="591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58" name="Oval 59"/>
              <p:cNvSpPr>
                <a:spLocks noChangeArrowheads="1"/>
              </p:cNvSpPr>
              <p:nvPr userDrawn="1"/>
            </p:nvSpPr>
            <p:spPr bwMode="auto">
              <a:xfrm>
                <a:off x="1699" y="663"/>
                <a:ext cx="591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59" name="Oval 60"/>
              <p:cNvSpPr>
                <a:spLocks noChangeArrowheads="1"/>
              </p:cNvSpPr>
              <p:nvPr userDrawn="1"/>
            </p:nvSpPr>
            <p:spPr bwMode="auto">
              <a:xfrm rot="578232">
                <a:off x="1611" y="493"/>
                <a:ext cx="632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60" name="Oval 61"/>
              <p:cNvSpPr>
                <a:spLocks noChangeArrowheads="1"/>
              </p:cNvSpPr>
              <p:nvPr userDrawn="1"/>
            </p:nvSpPr>
            <p:spPr bwMode="auto">
              <a:xfrm rot="578232">
                <a:off x="1337" y="527"/>
                <a:ext cx="503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</p:grpSp>
        <p:sp>
          <p:nvSpPr>
            <p:cNvPr id="54" name="Oval 62"/>
            <p:cNvSpPr>
              <a:spLocks noChangeArrowheads="1"/>
            </p:cNvSpPr>
            <p:nvPr userDrawn="1"/>
          </p:nvSpPr>
          <p:spPr bwMode="auto">
            <a:xfrm>
              <a:off x="1880" y="800"/>
              <a:ext cx="93" cy="4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55" name="Oval 63"/>
            <p:cNvSpPr>
              <a:spLocks noChangeArrowheads="1"/>
            </p:cNvSpPr>
            <p:nvPr userDrawn="1"/>
          </p:nvSpPr>
          <p:spPr bwMode="auto">
            <a:xfrm rot="1049614">
              <a:off x="1612" y="709"/>
              <a:ext cx="317" cy="4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61" name="Group 64"/>
          <p:cNvGrpSpPr>
            <a:grpSpLocks/>
          </p:cNvGrpSpPr>
          <p:nvPr/>
        </p:nvGrpSpPr>
        <p:grpSpPr bwMode="auto">
          <a:xfrm>
            <a:off x="7261225" y="1558925"/>
            <a:ext cx="517525" cy="301625"/>
            <a:chOff x="1202" y="618"/>
            <a:chExt cx="907" cy="362"/>
          </a:xfrm>
        </p:grpSpPr>
        <p:grpSp>
          <p:nvGrpSpPr>
            <p:cNvPr id="62" name="Group 65"/>
            <p:cNvGrpSpPr>
              <a:grpSpLocks/>
            </p:cNvGrpSpPr>
            <p:nvPr userDrawn="1"/>
          </p:nvGrpSpPr>
          <p:grpSpPr bwMode="auto">
            <a:xfrm>
              <a:off x="1202" y="618"/>
              <a:ext cx="907" cy="362"/>
              <a:chOff x="1202" y="493"/>
              <a:chExt cx="1088" cy="487"/>
            </a:xfrm>
          </p:grpSpPr>
          <p:sp>
            <p:nvSpPr>
              <p:cNvPr id="65" name="Oval 66"/>
              <p:cNvSpPr>
                <a:spLocks noChangeArrowheads="1"/>
              </p:cNvSpPr>
              <p:nvPr userDrawn="1"/>
            </p:nvSpPr>
            <p:spPr bwMode="auto">
              <a:xfrm>
                <a:off x="1202" y="572"/>
                <a:ext cx="544" cy="3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66" name="Oval 67"/>
              <p:cNvSpPr>
                <a:spLocks noChangeArrowheads="1"/>
              </p:cNvSpPr>
              <p:nvPr userDrawn="1"/>
            </p:nvSpPr>
            <p:spPr bwMode="auto">
              <a:xfrm>
                <a:off x="1519" y="754"/>
                <a:ext cx="591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67" name="Oval 68"/>
              <p:cNvSpPr>
                <a:spLocks noChangeArrowheads="1"/>
              </p:cNvSpPr>
              <p:nvPr userDrawn="1"/>
            </p:nvSpPr>
            <p:spPr bwMode="auto">
              <a:xfrm>
                <a:off x="1703" y="662"/>
                <a:ext cx="587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68" name="Oval 69"/>
              <p:cNvSpPr>
                <a:spLocks noChangeArrowheads="1"/>
              </p:cNvSpPr>
              <p:nvPr userDrawn="1"/>
            </p:nvSpPr>
            <p:spPr bwMode="auto">
              <a:xfrm rot="578232">
                <a:off x="1609" y="493"/>
                <a:ext cx="634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69" name="Oval 70"/>
              <p:cNvSpPr>
                <a:spLocks noChangeArrowheads="1"/>
              </p:cNvSpPr>
              <p:nvPr userDrawn="1"/>
            </p:nvSpPr>
            <p:spPr bwMode="auto">
              <a:xfrm rot="578232">
                <a:off x="1339" y="526"/>
                <a:ext cx="497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</p:grpSp>
        <p:sp>
          <p:nvSpPr>
            <p:cNvPr id="63" name="Oval 71"/>
            <p:cNvSpPr>
              <a:spLocks noChangeArrowheads="1"/>
            </p:cNvSpPr>
            <p:nvPr userDrawn="1"/>
          </p:nvSpPr>
          <p:spPr bwMode="auto">
            <a:xfrm>
              <a:off x="1881" y="799"/>
              <a:ext cx="92" cy="4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64" name="Oval 72"/>
            <p:cNvSpPr>
              <a:spLocks noChangeArrowheads="1"/>
            </p:cNvSpPr>
            <p:nvPr userDrawn="1"/>
          </p:nvSpPr>
          <p:spPr bwMode="auto">
            <a:xfrm rot="1049614">
              <a:off x="1611" y="709"/>
              <a:ext cx="317" cy="4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70" name="Group 73"/>
          <p:cNvGrpSpPr>
            <a:grpSpLocks/>
          </p:cNvGrpSpPr>
          <p:nvPr/>
        </p:nvGrpSpPr>
        <p:grpSpPr bwMode="auto">
          <a:xfrm>
            <a:off x="9979025" y="908050"/>
            <a:ext cx="1957388" cy="1579563"/>
            <a:chOff x="912" y="180"/>
            <a:chExt cx="1204" cy="947"/>
          </a:xfrm>
        </p:grpSpPr>
        <p:sp>
          <p:nvSpPr>
            <p:cNvPr id="71" name="Oval 74"/>
            <p:cNvSpPr>
              <a:spLocks noChangeArrowheads="1"/>
            </p:cNvSpPr>
            <p:nvPr userDrawn="1"/>
          </p:nvSpPr>
          <p:spPr bwMode="auto">
            <a:xfrm rot="18918490">
              <a:off x="1293" y="180"/>
              <a:ext cx="823" cy="206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2" name="Rectangle 75"/>
            <p:cNvSpPr>
              <a:spLocks noChangeArrowheads="1"/>
            </p:cNvSpPr>
            <p:nvPr userDrawn="1"/>
          </p:nvSpPr>
          <p:spPr bwMode="auto">
            <a:xfrm rot="-8056718">
              <a:off x="1353" y="444"/>
              <a:ext cx="208" cy="1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3" name="Oval 76"/>
            <p:cNvSpPr>
              <a:spLocks noChangeArrowheads="1"/>
            </p:cNvSpPr>
            <p:nvPr userDrawn="1"/>
          </p:nvSpPr>
          <p:spPr bwMode="auto">
            <a:xfrm rot="2935880">
              <a:off x="1041" y="392"/>
              <a:ext cx="354" cy="6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4" name="AutoShape 77"/>
            <p:cNvSpPr>
              <a:spLocks noChangeArrowheads="1"/>
            </p:cNvSpPr>
            <p:nvPr userDrawn="1"/>
          </p:nvSpPr>
          <p:spPr bwMode="auto">
            <a:xfrm rot="13303910">
              <a:off x="930" y="618"/>
              <a:ext cx="103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5" name="AutoShape 78"/>
            <p:cNvSpPr>
              <a:spLocks noChangeArrowheads="1"/>
            </p:cNvSpPr>
            <p:nvPr userDrawn="1"/>
          </p:nvSpPr>
          <p:spPr bwMode="auto">
            <a:xfrm rot="14121154">
              <a:off x="1072" y="716"/>
              <a:ext cx="102" cy="41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6" name="AutoShape 79"/>
            <p:cNvSpPr>
              <a:spLocks noChangeArrowheads="1"/>
            </p:cNvSpPr>
            <p:nvPr userDrawn="1"/>
          </p:nvSpPr>
          <p:spPr bwMode="auto">
            <a:xfrm rot="13303836">
              <a:off x="1042" y="610"/>
              <a:ext cx="103" cy="517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7" name="AutoShape 80"/>
            <p:cNvSpPr>
              <a:spLocks noChangeArrowheads="1"/>
            </p:cNvSpPr>
            <p:nvPr userDrawn="1"/>
          </p:nvSpPr>
          <p:spPr bwMode="auto">
            <a:xfrm rot="13303910">
              <a:off x="1066" y="799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8" name="AutoShape 81"/>
            <p:cNvSpPr>
              <a:spLocks noChangeArrowheads="1"/>
            </p:cNvSpPr>
            <p:nvPr userDrawn="1"/>
          </p:nvSpPr>
          <p:spPr bwMode="auto">
            <a:xfrm rot="13303910">
              <a:off x="1020" y="799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9" name="Oval 82"/>
            <p:cNvSpPr>
              <a:spLocks noChangeArrowheads="1"/>
            </p:cNvSpPr>
            <p:nvPr userDrawn="1"/>
          </p:nvSpPr>
          <p:spPr bwMode="auto">
            <a:xfrm rot="1612847">
              <a:off x="1232" y="501"/>
              <a:ext cx="102" cy="20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0" name="Oval 83"/>
            <p:cNvSpPr>
              <a:spLocks noChangeArrowheads="1"/>
            </p:cNvSpPr>
            <p:nvPr userDrawn="1"/>
          </p:nvSpPr>
          <p:spPr bwMode="auto">
            <a:xfrm rot="1612847">
              <a:off x="1297" y="647"/>
              <a:ext cx="103" cy="10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1" name="AutoShape 84"/>
            <p:cNvSpPr>
              <a:spLocks noChangeArrowheads="1"/>
            </p:cNvSpPr>
            <p:nvPr userDrawn="1"/>
          </p:nvSpPr>
          <p:spPr bwMode="auto">
            <a:xfrm rot="13303910">
              <a:off x="975" y="754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2" name="AutoShape 85"/>
            <p:cNvSpPr>
              <a:spLocks noChangeArrowheads="1"/>
            </p:cNvSpPr>
            <p:nvPr userDrawn="1"/>
          </p:nvSpPr>
          <p:spPr bwMode="auto">
            <a:xfrm rot="14121154">
              <a:off x="1066" y="715"/>
              <a:ext cx="102" cy="41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3" name="AutoShape 86"/>
            <p:cNvSpPr>
              <a:spLocks noChangeArrowheads="1"/>
            </p:cNvSpPr>
            <p:nvPr userDrawn="1"/>
          </p:nvSpPr>
          <p:spPr bwMode="auto">
            <a:xfrm rot="13303910">
              <a:off x="1021" y="709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4" name="AutoShape 87"/>
            <p:cNvSpPr>
              <a:spLocks noChangeArrowheads="1"/>
            </p:cNvSpPr>
            <p:nvPr userDrawn="1"/>
          </p:nvSpPr>
          <p:spPr bwMode="auto">
            <a:xfrm rot="13303910">
              <a:off x="975" y="709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5" name="AutoShape 88"/>
            <p:cNvSpPr>
              <a:spLocks noChangeArrowheads="1"/>
            </p:cNvSpPr>
            <p:nvPr userDrawn="1"/>
          </p:nvSpPr>
          <p:spPr bwMode="auto">
            <a:xfrm rot="13303910">
              <a:off x="930" y="664"/>
              <a:ext cx="103" cy="310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86" name="Group 89"/>
          <p:cNvGrpSpPr>
            <a:grpSpLocks/>
          </p:cNvGrpSpPr>
          <p:nvPr/>
        </p:nvGrpSpPr>
        <p:grpSpPr bwMode="auto">
          <a:xfrm>
            <a:off x="10348913" y="2063750"/>
            <a:ext cx="1236662" cy="996950"/>
            <a:chOff x="912" y="180"/>
            <a:chExt cx="1204" cy="947"/>
          </a:xfrm>
        </p:grpSpPr>
        <p:sp>
          <p:nvSpPr>
            <p:cNvPr id="87" name="Oval 90"/>
            <p:cNvSpPr>
              <a:spLocks noChangeArrowheads="1"/>
            </p:cNvSpPr>
            <p:nvPr userDrawn="1"/>
          </p:nvSpPr>
          <p:spPr bwMode="auto">
            <a:xfrm rot="18918490">
              <a:off x="1294" y="180"/>
              <a:ext cx="822" cy="207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8" name="Rectangle 91"/>
            <p:cNvSpPr>
              <a:spLocks noChangeArrowheads="1"/>
            </p:cNvSpPr>
            <p:nvPr userDrawn="1"/>
          </p:nvSpPr>
          <p:spPr bwMode="auto">
            <a:xfrm rot="-8056718">
              <a:off x="1353" y="444"/>
              <a:ext cx="208" cy="1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89" name="Oval 92"/>
            <p:cNvSpPr>
              <a:spLocks noChangeArrowheads="1"/>
            </p:cNvSpPr>
            <p:nvPr userDrawn="1"/>
          </p:nvSpPr>
          <p:spPr bwMode="auto">
            <a:xfrm rot="2935880">
              <a:off x="1041" y="392"/>
              <a:ext cx="354" cy="6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0" name="AutoShape 93"/>
            <p:cNvSpPr>
              <a:spLocks noChangeArrowheads="1"/>
            </p:cNvSpPr>
            <p:nvPr userDrawn="1"/>
          </p:nvSpPr>
          <p:spPr bwMode="auto">
            <a:xfrm rot="13303910">
              <a:off x="931" y="617"/>
              <a:ext cx="102" cy="312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1" name="AutoShape 94"/>
            <p:cNvSpPr>
              <a:spLocks noChangeArrowheads="1"/>
            </p:cNvSpPr>
            <p:nvPr userDrawn="1"/>
          </p:nvSpPr>
          <p:spPr bwMode="auto">
            <a:xfrm rot="14121154">
              <a:off x="1072" y="716"/>
              <a:ext cx="101" cy="41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2" name="AutoShape 95"/>
            <p:cNvSpPr>
              <a:spLocks noChangeArrowheads="1"/>
            </p:cNvSpPr>
            <p:nvPr userDrawn="1"/>
          </p:nvSpPr>
          <p:spPr bwMode="auto">
            <a:xfrm rot="13303836">
              <a:off x="1042" y="610"/>
              <a:ext cx="102" cy="517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3" name="AutoShape 96"/>
            <p:cNvSpPr>
              <a:spLocks noChangeArrowheads="1"/>
            </p:cNvSpPr>
            <p:nvPr userDrawn="1"/>
          </p:nvSpPr>
          <p:spPr bwMode="auto">
            <a:xfrm rot="13303910">
              <a:off x="1067" y="798"/>
              <a:ext cx="102" cy="312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4" name="AutoShape 97"/>
            <p:cNvSpPr>
              <a:spLocks noChangeArrowheads="1"/>
            </p:cNvSpPr>
            <p:nvPr userDrawn="1"/>
          </p:nvSpPr>
          <p:spPr bwMode="auto">
            <a:xfrm rot="13303910">
              <a:off x="1020" y="798"/>
              <a:ext cx="102" cy="312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5" name="Oval 98"/>
            <p:cNvSpPr>
              <a:spLocks noChangeArrowheads="1"/>
            </p:cNvSpPr>
            <p:nvPr userDrawn="1"/>
          </p:nvSpPr>
          <p:spPr bwMode="auto">
            <a:xfrm rot="1612847">
              <a:off x="1232" y="501"/>
              <a:ext cx="102" cy="2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6" name="Oval 99"/>
            <p:cNvSpPr>
              <a:spLocks noChangeArrowheads="1"/>
            </p:cNvSpPr>
            <p:nvPr userDrawn="1"/>
          </p:nvSpPr>
          <p:spPr bwMode="auto">
            <a:xfrm rot="1612847">
              <a:off x="1297" y="647"/>
              <a:ext cx="102" cy="1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7" name="AutoShape 100"/>
            <p:cNvSpPr>
              <a:spLocks noChangeArrowheads="1"/>
            </p:cNvSpPr>
            <p:nvPr userDrawn="1"/>
          </p:nvSpPr>
          <p:spPr bwMode="auto">
            <a:xfrm rot="13303910">
              <a:off x="975" y="755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8" name="AutoShape 101"/>
            <p:cNvSpPr>
              <a:spLocks noChangeArrowheads="1"/>
            </p:cNvSpPr>
            <p:nvPr userDrawn="1"/>
          </p:nvSpPr>
          <p:spPr bwMode="auto">
            <a:xfrm rot="14121154">
              <a:off x="1066" y="716"/>
              <a:ext cx="103" cy="41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99" name="AutoShape 102"/>
            <p:cNvSpPr>
              <a:spLocks noChangeArrowheads="1"/>
            </p:cNvSpPr>
            <p:nvPr userDrawn="1"/>
          </p:nvSpPr>
          <p:spPr bwMode="auto">
            <a:xfrm rot="13303910">
              <a:off x="1022" y="709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00" name="AutoShape 103"/>
            <p:cNvSpPr>
              <a:spLocks noChangeArrowheads="1"/>
            </p:cNvSpPr>
            <p:nvPr userDrawn="1"/>
          </p:nvSpPr>
          <p:spPr bwMode="auto">
            <a:xfrm rot="13303910">
              <a:off x="975" y="709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01" name="AutoShape 104"/>
            <p:cNvSpPr>
              <a:spLocks noChangeArrowheads="1"/>
            </p:cNvSpPr>
            <p:nvPr userDrawn="1"/>
          </p:nvSpPr>
          <p:spPr bwMode="auto">
            <a:xfrm rot="13303910">
              <a:off x="931" y="664"/>
              <a:ext cx="102" cy="311"/>
            </a:xfrm>
            <a:prstGeom prst="triangle">
              <a:avLst>
                <a:gd name="adj" fmla="val 9100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sp>
        <p:nvSpPr>
          <p:cNvPr id="13622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701675" y="2236788"/>
            <a:ext cx="7958138" cy="1543050"/>
          </a:xfrm>
        </p:spPr>
        <p:txBody>
          <a:bodyPr/>
          <a:lstStyle>
            <a:lvl1pPr>
              <a:defRPr sz="5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標楷體" charset="0"/>
                <a:cs typeface="標楷體" charset="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13622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404938" y="4079875"/>
            <a:ext cx="6551612" cy="1841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02" name="Rectangle 30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03" name="Rectangle 31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04" name="Rectangle 3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0CA975A-5C9A-42DE-B909-12B20EB2C8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7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958 0.22037 C -0.86285 0.16458 -0.78594 0.10856 -0.74844 0.12106 C -0.71094 0.13333 -0.83958 0.31412 -0.71476 0.29375 C -0.5901 0.27361 -0.29514 0.1368 8.33333E-7 1.48148E-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7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34 0.02778 L -0.00417 0.03611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0DFD0-4E8A-4F40-A5CC-F9019687AC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749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A68C7-0AAB-4683-BF7E-09F861A18C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5644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79575"/>
            <a:ext cx="4135437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79575"/>
            <a:ext cx="413702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F0434-3153-4098-B980-3C4973E32D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111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C497-EA5E-4C35-A076-C673883072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7323040"/>
      </p:ext>
    </p:extLst>
  </p:cSld>
  <p:clrMapOvr>
    <a:masterClrMapping/>
  </p:clrMapOvr>
  <p:transition spd="med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9ED2B-259C-4ADA-B199-B13FB0BDA5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646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121C8-67FE-4A8A-98A9-1C71D6BBF7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5537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9293-1D29-48A6-BFC9-F04A70463B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9845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BEFB6-65CB-47FE-9209-4C6C337867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582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641AD-2767-48AD-BDC8-E0AA06BEEB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5788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4F2D1-356A-4C45-A225-B6D0BF66FD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077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288925"/>
            <a:ext cx="2105025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88925"/>
            <a:ext cx="6167437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20D03-D03F-41ED-BA76-5AFC3341C0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968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1360488"/>
            <a:ext cx="33559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3950" y="1360488"/>
            <a:ext cx="33575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60ED-D11B-4D85-BBEE-B571EF38F1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1801529"/>
      </p:ext>
    </p:extLst>
  </p:cSld>
  <p:clrMapOvr>
    <a:masterClrMapping/>
  </p:clrMapOvr>
  <p:transition spd="med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C379-956F-4534-A277-1B2C27B50B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494955"/>
      </p:ext>
    </p:extLst>
  </p:cSld>
  <p:clrMapOvr>
    <a:masterClrMapping/>
  </p:clrMapOvr>
  <p:transition spd="med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A038F-EEDB-4E99-A9C3-DBE49CAE5B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242393"/>
      </p:ext>
    </p:extLst>
  </p:cSld>
  <p:clrMapOvr>
    <a:masterClrMapping/>
  </p:clrMapOvr>
  <p:transition spd="med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9A90-19DA-401E-B862-929A89D126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67199"/>
      </p:ext>
    </p:extLst>
  </p:cSld>
  <p:clrMapOvr>
    <a:masterClrMapping/>
  </p:clrMapOvr>
  <p:transition spd="med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7F3B8-FB3A-49CC-88EB-CE5BAD843D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789654"/>
      </p:ext>
    </p:extLst>
  </p:cSld>
  <p:clrMapOvr>
    <a:masterClrMapping/>
  </p:clrMapOvr>
  <p:transition spd="med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C9DA9-F72B-4669-9519-A7187F41C1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010160"/>
      </p:ext>
    </p:extLst>
  </p:cSld>
  <p:clrMapOvr>
    <a:masterClrMapping/>
  </p:clrMapOvr>
  <p:transition spd="med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160338"/>
            <a:ext cx="6865938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24" tIns="47312" rIns="94624" bIns="473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360488"/>
            <a:ext cx="68659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24" tIns="47312" rIns="94624" bIns="47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  <a:endParaRPr lang="en-US" altLang="zh-TW" smtClean="0"/>
          </a:p>
          <a:p>
            <a:pPr lvl="1"/>
            <a:r>
              <a:rPr lang="zh-TW" altLang="en-US" smtClean="0"/>
              <a:t>第二層</a:t>
            </a:r>
            <a:endParaRPr lang="en-US" altLang="zh-TW" smtClean="0"/>
          </a:p>
          <a:p>
            <a:pPr lvl="2"/>
            <a:r>
              <a:rPr lang="zh-TW" altLang="en-US" smtClean="0"/>
              <a:t>第三層</a:t>
            </a:r>
            <a:endParaRPr lang="en-US" altLang="zh-TW" smtClean="0"/>
          </a:p>
          <a:p>
            <a:pPr lvl="3"/>
            <a:r>
              <a:rPr lang="zh-TW" altLang="en-US" smtClean="0"/>
              <a:t>第四層</a:t>
            </a:r>
            <a:endParaRPr lang="en-US" altLang="zh-TW" smtClean="0"/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363" y="6561138"/>
            <a:ext cx="1482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24" tIns="47312" rIns="94624" bIns="47312" numCol="1" anchor="t" anchorCtr="0" compatLnSpc="1">
            <a:prstTxWarp prst="textNoShape">
              <a:avLst/>
            </a:prstTxWarp>
          </a:bodyPr>
          <a:lstStyle>
            <a:lvl1pPr defTabSz="946150" eaLnBrk="1" hangingPunct="1">
              <a:defRPr sz="10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6613" y="6561138"/>
            <a:ext cx="31194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24" tIns="47312" rIns="94624" bIns="47312" numCol="1" anchor="t" anchorCtr="0" compatLnSpc="1">
            <a:prstTxWarp prst="textNoShape">
              <a:avLst/>
            </a:prstTxWarp>
          </a:bodyPr>
          <a:lstStyle>
            <a:lvl1pPr algn="ctr" defTabSz="946150" eaLnBrk="1" hangingPunct="1">
              <a:defRPr sz="1000" smtClean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8788" y="6561138"/>
            <a:ext cx="1482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24" tIns="47312" rIns="94624" bIns="47312" numCol="1" anchor="t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000"/>
            </a:lvl1pPr>
          </a:lstStyle>
          <a:p>
            <a:fld id="{0D0CC640-E8CD-4B99-AB41-0F8741DAA97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split dir="in"/>
  </p:transition>
  <p:timing>
    <p:tnLst>
      <p:par>
        <p:cTn id="1" dur="indefinite" restart="never" nodeType="tmRoot"/>
      </p:par>
    </p:tnLst>
  </p:timing>
  <p:hf hdr="0"/>
  <p:txStyles>
    <p:titleStyle>
      <a:lvl1pPr algn="l" defTabSz="94615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94615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MS PGothic" pitchFamily="34" charset="-128"/>
        </a:defRPr>
      </a:lvl2pPr>
      <a:lvl3pPr algn="l" defTabSz="94615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MS PGothic" pitchFamily="34" charset="-128"/>
        </a:defRPr>
      </a:lvl3pPr>
      <a:lvl4pPr algn="l" defTabSz="94615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MS PGothic" pitchFamily="34" charset="-128"/>
        </a:defRPr>
      </a:lvl4pPr>
      <a:lvl5pPr algn="l" defTabSz="94615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MS PGothic" pitchFamily="34" charset="-128"/>
        </a:defRPr>
      </a:lvl5pPr>
      <a:lvl6pPr marL="457200" algn="l" defTabSz="94615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defTabSz="94615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defTabSz="94615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defTabSz="94615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55600" indent="-355600" algn="l" defTabSz="946150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8350" indent="-295275" algn="l" defTabSz="94615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MS PGothic" pitchFamily="34" charset="-128"/>
        </a:defRPr>
      </a:lvl2pPr>
      <a:lvl3pPr marL="1182688" indent="-236538" algn="l" defTabSz="94615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MS PGothic" pitchFamily="34" charset="-128"/>
        </a:defRPr>
      </a:lvl3pPr>
      <a:lvl4pPr marL="1655763" indent="-236538" algn="l" defTabSz="94615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itchFamily="34" charset="-128"/>
        </a:defRPr>
      </a:lvl4pPr>
      <a:lvl5pPr marL="2128838" indent="-236538" algn="l" defTabSz="9461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MS PGothic" pitchFamily="34" charset="-128"/>
        </a:defRPr>
      </a:lvl5pPr>
      <a:lvl6pPr marL="2586038" indent="-236538" algn="l" defTabSz="9461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043238" indent="-236538" algn="l" defTabSz="9461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00438" indent="-236538" algn="l" defTabSz="9461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957638" indent="-236538" algn="l" defTabSz="9461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374650"/>
            <a:ext cx="81835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按一下以編輯標題樣式</a:t>
            </a:r>
            <a:endParaRPr lang="en-US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785938"/>
            <a:ext cx="8183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  <a:endParaRPr lang="en-US" altLang="zh-TW" smtClean="0"/>
          </a:p>
          <a:p>
            <a:pPr lvl="1"/>
            <a:r>
              <a:rPr lang="zh-TW" altLang="en-US" smtClean="0"/>
              <a:t>第二層</a:t>
            </a:r>
            <a:endParaRPr lang="en-US" altLang="zh-TW" smtClean="0"/>
          </a:p>
          <a:p>
            <a:pPr lvl="2"/>
            <a:r>
              <a:rPr lang="zh-TW" altLang="en-US" smtClean="0"/>
              <a:t>第三層</a:t>
            </a:r>
            <a:r>
              <a:rPr lang="en-US" altLang="zh-TW" smtClean="0"/>
              <a:t>		</a:t>
            </a:r>
          </a:p>
          <a:p>
            <a:pPr lvl="3"/>
            <a:r>
              <a:rPr lang="zh-TW" altLang="en-US" smtClean="0"/>
              <a:t>第四層</a:t>
            </a:r>
            <a:endParaRPr lang="en-US" altLang="zh-TW" smtClean="0"/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57963"/>
            <a:ext cx="2184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defTabSz="946150">
              <a:defRPr sz="1400" smtClean="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6557963"/>
            <a:ext cx="29638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algn="ctr" defTabSz="946150">
              <a:defRPr sz="1400" smtClean="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8775" y="6557963"/>
            <a:ext cx="2184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400">
                <a:latin typeface="Times New Roman" pitchFamily="18" charset="0"/>
              </a:defRPr>
            </a:lvl1pPr>
          </a:lstStyle>
          <a:p>
            <a:fld id="{544CEE44-BA38-440E-ACA4-FBF9E6DC7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ransition spd="med">
    <p:split dir="in"/>
  </p:transition>
  <p:timing>
    <p:tnLst>
      <p:par>
        <p:cTn id="1" dur="indefinite" restart="never" nodeType="tmRoot"/>
      </p:par>
    </p:tnLst>
  </p:timing>
  <p:hf hdr="0"/>
  <p:txStyles>
    <p:titleStyle>
      <a:lvl1pPr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itchFamily="34" charset="-128"/>
          <a:cs typeface="+mj-cs"/>
        </a:defRPr>
      </a:lvl1pPr>
      <a:lvl2pPr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</a:defRPr>
      </a:lvl2pPr>
      <a:lvl3pPr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</a:defRPr>
      </a:lvl3pPr>
      <a:lvl4pPr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</a:defRPr>
      </a:lvl4pPr>
      <a:lvl5pPr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</a:defRPr>
      </a:lvl5pPr>
      <a:lvl6pPr marL="457200"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55600" indent="-355600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pitchFamily="2" charset="2"/>
        <a:buChar char="n"/>
        <a:defRPr kumimoji="1" sz="33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8350" indent="-295275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pitchFamily="2" charset="2"/>
        <a:buChar char="n"/>
        <a:defRPr kumimoji="1" sz="2900">
          <a:solidFill>
            <a:schemeClr val="tx1"/>
          </a:solidFill>
          <a:latin typeface="+mn-lt"/>
          <a:ea typeface="MS PGothic" pitchFamily="34" charset="-128"/>
        </a:defRPr>
      </a:lvl2pPr>
      <a:lvl3pPr marL="1182688" indent="-236538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pitchFamily="2" charset="2"/>
        <a:buChar char="n"/>
        <a:defRPr kumimoji="1" sz="2500">
          <a:solidFill>
            <a:schemeClr val="tx1"/>
          </a:solidFill>
          <a:latin typeface="+mn-lt"/>
          <a:ea typeface="MS PGothic" pitchFamily="34" charset="-128"/>
        </a:defRPr>
      </a:lvl3pPr>
      <a:lvl4pPr marL="1655763" indent="-236538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pitchFamily="2" charset="2"/>
        <a:buChar char="n"/>
        <a:defRPr kumimoji="1" sz="2100">
          <a:solidFill>
            <a:schemeClr val="tx1"/>
          </a:solidFill>
          <a:latin typeface="+mn-lt"/>
          <a:ea typeface="MS PGothic" pitchFamily="34" charset="-128"/>
        </a:defRPr>
      </a:lvl4pPr>
      <a:lvl5pPr marL="2128838" indent="-236538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pitchFamily="2" charset="2"/>
        <a:buChar char="n"/>
        <a:defRPr kumimoji="1" sz="2100">
          <a:solidFill>
            <a:schemeClr val="tx1"/>
          </a:solidFill>
          <a:latin typeface="+mn-lt"/>
          <a:ea typeface="MS PGothic" pitchFamily="34" charset="-128"/>
        </a:defRPr>
      </a:lvl5pPr>
      <a:lvl6pPr marL="2586038" indent="-236538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charset="0"/>
        <a:buChar char="n"/>
        <a:defRPr kumimoji="1" sz="2100">
          <a:solidFill>
            <a:schemeClr val="tx1"/>
          </a:solidFill>
          <a:latin typeface="+mn-lt"/>
          <a:ea typeface="+mn-ea"/>
        </a:defRPr>
      </a:lvl6pPr>
      <a:lvl7pPr marL="3043238" indent="-236538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charset="0"/>
        <a:buChar char="n"/>
        <a:defRPr kumimoji="1" sz="2100">
          <a:solidFill>
            <a:schemeClr val="tx1"/>
          </a:solidFill>
          <a:latin typeface="+mn-lt"/>
          <a:ea typeface="+mn-ea"/>
        </a:defRPr>
      </a:lvl7pPr>
      <a:lvl8pPr marL="3500438" indent="-236538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charset="0"/>
        <a:buChar char="n"/>
        <a:defRPr kumimoji="1" sz="2100">
          <a:solidFill>
            <a:schemeClr val="tx1"/>
          </a:solidFill>
          <a:latin typeface="+mn-lt"/>
          <a:ea typeface="+mn-ea"/>
        </a:defRPr>
      </a:lvl8pPr>
      <a:lvl9pPr marL="3957638" indent="-236538" algn="l" defTabSz="946150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charset="0"/>
        <a:buChar char="n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88925"/>
            <a:ext cx="84248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79575"/>
            <a:ext cx="842486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57963"/>
            <a:ext cx="2184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defTabSz="946150" eaLnBrk="1" hangingPunct="1">
              <a:defRPr kumimoji="1" sz="1400" smtClean="0">
                <a:latin typeface="Arial" charset="0"/>
                <a:ea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6557963"/>
            <a:ext cx="29638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algn="ctr" defTabSz="946150" eaLnBrk="1" hangingPunct="1">
              <a:defRPr kumimoji="1" sz="1400" smtClean="0">
                <a:latin typeface="Arial" charset="0"/>
                <a:ea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8775" y="6557963"/>
            <a:ext cx="2184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kumimoji="1" sz="1400"/>
            </a:lvl1pPr>
          </a:lstStyle>
          <a:p>
            <a:fld id="{B88AFF47-5E0C-4940-8161-66D7E6A3D342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 rot="-1708205">
            <a:off x="8515350" y="652463"/>
            <a:ext cx="735013" cy="908050"/>
            <a:chOff x="4468" y="436"/>
            <a:chExt cx="453" cy="545"/>
          </a:xfrm>
        </p:grpSpPr>
        <p:sp>
          <p:nvSpPr>
            <p:cNvPr id="135176" name="Oval 8"/>
            <p:cNvSpPr>
              <a:spLocks noChangeArrowheads="1"/>
            </p:cNvSpPr>
            <p:nvPr userDrawn="1"/>
          </p:nvSpPr>
          <p:spPr bwMode="auto">
            <a:xfrm rot="18238651">
              <a:off x="4694" y="572"/>
              <a:ext cx="363" cy="9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5167" name="Rectangle 9"/>
            <p:cNvSpPr>
              <a:spLocks noChangeArrowheads="1"/>
            </p:cNvSpPr>
            <p:nvPr userDrawn="1"/>
          </p:nvSpPr>
          <p:spPr bwMode="auto">
            <a:xfrm rot="-9042990">
              <a:off x="4740" y="709"/>
              <a:ext cx="92" cy="5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5168" name="Oval 10"/>
            <p:cNvSpPr>
              <a:spLocks noChangeArrowheads="1"/>
            </p:cNvSpPr>
            <p:nvPr userDrawn="1"/>
          </p:nvSpPr>
          <p:spPr bwMode="auto">
            <a:xfrm rot="3111985">
              <a:off x="4603" y="709"/>
              <a:ext cx="182" cy="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79" name="AutoShape 11"/>
            <p:cNvSpPr>
              <a:spLocks noChangeArrowheads="1"/>
            </p:cNvSpPr>
            <p:nvPr userDrawn="1"/>
          </p:nvSpPr>
          <p:spPr bwMode="auto">
            <a:xfrm rot="2879701">
              <a:off x="4513" y="799"/>
              <a:ext cx="45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80" name="AutoShape 12"/>
            <p:cNvSpPr>
              <a:spLocks noChangeArrowheads="1"/>
            </p:cNvSpPr>
            <p:nvPr userDrawn="1"/>
          </p:nvSpPr>
          <p:spPr bwMode="auto">
            <a:xfrm rot="3682803">
              <a:off x="4627" y="868"/>
              <a:ext cx="45" cy="18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81" name="AutoShape 13"/>
            <p:cNvSpPr>
              <a:spLocks noChangeArrowheads="1"/>
            </p:cNvSpPr>
            <p:nvPr userDrawn="1"/>
          </p:nvSpPr>
          <p:spPr bwMode="auto">
            <a:xfrm rot="2879701">
              <a:off x="4560" y="752"/>
              <a:ext cx="45" cy="228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82" name="AutoShape 14"/>
            <p:cNvSpPr>
              <a:spLocks noChangeArrowheads="1"/>
            </p:cNvSpPr>
            <p:nvPr userDrawn="1"/>
          </p:nvSpPr>
          <p:spPr bwMode="auto">
            <a:xfrm rot="2879701">
              <a:off x="4603" y="844"/>
              <a:ext cx="46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83" name="AutoShape 15"/>
            <p:cNvSpPr>
              <a:spLocks noChangeArrowheads="1"/>
            </p:cNvSpPr>
            <p:nvPr userDrawn="1"/>
          </p:nvSpPr>
          <p:spPr bwMode="auto">
            <a:xfrm rot="2879701">
              <a:off x="4559" y="844"/>
              <a:ext cx="46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84" name="Oval 16"/>
            <p:cNvSpPr>
              <a:spLocks noChangeArrowheads="1"/>
            </p:cNvSpPr>
            <p:nvPr userDrawn="1"/>
          </p:nvSpPr>
          <p:spPr bwMode="auto">
            <a:xfrm rot="1788952">
              <a:off x="4740" y="798"/>
              <a:ext cx="45" cy="9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85" name="Oval 17"/>
            <p:cNvSpPr>
              <a:spLocks noChangeArrowheads="1"/>
            </p:cNvSpPr>
            <p:nvPr userDrawn="1"/>
          </p:nvSpPr>
          <p:spPr bwMode="auto">
            <a:xfrm rot="1788952">
              <a:off x="4740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5128" name="Group 18"/>
          <p:cNvGrpSpPr>
            <a:grpSpLocks/>
          </p:cNvGrpSpPr>
          <p:nvPr/>
        </p:nvGrpSpPr>
        <p:grpSpPr bwMode="auto">
          <a:xfrm rot="-2058126">
            <a:off x="8218488" y="1030288"/>
            <a:ext cx="515937" cy="604837"/>
            <a:chOff x="4468" y="436"/>
            <a:chExt cx="453" cy="545"/>
          </a:xfrm>
        </p:grpSpPr>
        <p:sp>
          <p:nvSpPr>
            <p:cNvPr id="135187" name="Oval 19"/>
            <p:cNvSpPr>
              <a:spLocks noChangeArrowheads="1"/>
            </p:cNvSpPr>
            <p:nvPr userDrawn="1"/>
          </p:nvSpPr>
          <p:spPr bwMode="auto">
            <a:xfrm rot="18238651">
              <a:off x="4694" y="571"/>
              <a:ext cx="363" cy="9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5157" name="Rectangle 20"/>
            <p:cNvSpPr>
              <a:spLocks noChangeArrowheads="1"/>
            </p:cNvSpPr>
            <p:nvPr userDrawn="1"/>
          </p:nvSpPr>
          <p:spPr bwMode="auto">
            <a:xfrm rot="-9042990">
              <a:off x="4740" y="709"/>
              <a:ext cx="92" cy="5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5158" name="Oval 21"/>
            <p:cNvSpPr>
              <a:spLocks noChangeArrowheads="1"/>
            </p:cNvSpPr>
            <p:nvPr userDrawn="1"/>
          </p:nvSpPr>
          <p:spPr bwMode="auto">
            <a:xfrm rot="3111985">
              <a:off x="4603" y="709"/>
              <a:ext cx="182" cy="27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prstShdw prst="shdw17" dist="17961" dir="2700000">
                <a:srgbClr val="000099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90" name="AutoShape 22"/>
            <p:cNvSpPr>
              <a:spLocks noChangeArrowheads="1"/>
            </p:cNvSpPr>
            <p:nvPr userDrawn="1"/>
          </p:nvSpPr>
          <p:spPr bwMode="auto">
            <a:xfrm rot="2879701">
              <a:off x="4513" y="798"/>
              <a:ext cx="44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91" name="AutoShape 23"/>
            <p:cNvSpPr>
              <a:spLocks noChangeArrowheads="1"/>
            </p:cNvSpPr>
            <p:nvPr userDrawn="1"/>
          </p:nvSpPr>
          <p:spPr bwMode="auto">
            <a:xfrm rot="3682803">
              <a:off x="4626" y="868"/>
              <a:ext cx="44" cy="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92" name="AutoShape 24"/>
            <p:cNvSpPr>
              <a:spLocks noChangeArrowheads="1"/>
            </p:cNvSpPr>
            <p:nvPr userDrawn="1"/>
          </p:nvSpPr>
          <p:spPr bwMode="auto">
            <a:xfrm rot="2879701">
              <a:off x="4559" y="753"/>
              <a:ext cx="44" cy="229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93" name="AutoShape 25"/>
            <p:cNvSpPr>
              <a:spLocks noChangeArrowheads="1"/>
            </p:cNvSpPr>
            <p:nvPr userDrawn="1"/>
          </p:nvSpPr>
          <p:spPr bwMode="auto">
            <a:xfrm rot="2879701">
              <a:off x="4604" y="843"/>
              <a:ext cx="46" cy="137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94" name="AutoShape 26"/>
            <p:cNvSpPr>
              <a:spLocks noChangeArrowheads="1"/>
            </p:cNvSpPr>
            <p:nvPr userDrawn="1"/>
          </p:nvSpPr>
          <p:spPr bwMode="auto">
            <a:xfrm rot="2879701">
              <a:off x="4560" y="842"/>
              <a:ext cx="46" cy="138"/>
            </a:xfrm>
            <a:prstGeom prst="triangle">
              <a:avLst>
                <a:gd name="adj" fmla="val 910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95" name="Oval 27"/>
            <p:cNvSpPr>
              <a:spLocks noChangeArrowheads="1"/>
            </p:cNvSpPr>
            <p:nvPr userDrawn="1"/>
          </p:nvSpPr>
          <p:spPr bwMode="auto">
            <a:xfrm rot="1788952">
              <a:off x="4740" y="799"/>
              <a:ext cx="45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196" name="Oval 28"/>
            <p:cNvSpPr>
              <a:spLocks noChangeArrowheads="1"/>
            </p:cNvSpPr>
            <p:nvPr userDrawn="1"/>
          </p:nvSpPr>
          <p:spPr bwMode="auto">
            <a:xfrm rot="1788952">
              <a:off x="4740" y="753"/>
              <a:ext cx="45" cy="4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5129" name="Group 29"/>
          <p:cNvGrpSpPr>
            <a:grpSpLocks/>
          </p:cNvGrpSpPr>
          <p:nvPr/>
        </p:nvGrpSpPr>
        <p:grpSpPr bwMode="auto">
          <a:xfrm rot="-10557159">
            <a:off x="8515350" y="1862138"/>
            <a:ext cx="588963" cy="377825"/>
            <a:chOff x="1202" y="618"/>
            <a:chExt cx="907" cy="362"/>
          </a:xfrm>
        </p:grpSpPr>
        <p:grpSp>
          <p:nvGrpSpPr>
            <p:cNvPr id="5148" name="Group 30"/>
            <p:cNvGrpSpPr>
              <a:grpSpLocks/>
            </p:cNvGrpSpPr>
            <p:nvPr userDrawn="1"/>
          </p:nvGrpSpPr>
          <p:grpSpPr bwMode="auto">
            <a:xfrm>
              <a:off x="1202" y="618"/>
              <a:ext cx="907" cy="362"/>
              <a:chOff x="1202" y="493"/>
              <a:chExt cx="1088" cy="487"/>
            </a:xfrm>
          </p:grpSpPr>
          <p:sp>
            <p:nvSpPr>
              <p:cNvPr id="135199" name="Oval 31"/>
              <p:cNvSpPr>
                <a:spLocks noChangeArrowheads="1"/>
              </p:cNvSpPr>
              <p:nvPr userDrawn="1"/>
            </p:nvSpPr>
            <p:spPr bwMode="auto">
              <a:xfrm>
                <a:off x="1201" y="576"/>
                <a:ext cx="545" cy="317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00" name="Oval 32"/>
              <p:cNvSpPr>
                <a:spLocks noChangeArrowheads="1"/>
              </p:cNvSpPr>
              <p:nvPr userDrawn="1"/>
            </p:nvSpPr>
            <p:spPr bwMode="auto">
              <a:xfrm>
                <a:off x="1521" y="756"/>
                <a:ext cx="589" cy="22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01" name="Oval 33"/>
              <p:cNvSpPr>
                <a:spLocks noChangeArrowheads="1"/>
              </p:cNvSpPr>
              <p:nvPr userDrawn="1"/>
            </p:nvSpPr>
            <p:spPr bwMode="auto">
              <a:xfrm>
                <a:off x="1702" y="665"/>
                <a:ext cx="589" cy="227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02" name="Oval 34"/>
              <p:cNvSpPr>
                <a:spLocks noChangeArrowheads="1"/>
              </p:cNvSpPr>
              <p:nvPr userDrawn="1"/>
            </p:nvSpPr>
            <p:spPr bwMode="auto">
              <a:xfrm rot="578232">
                <a:off x="1609" y="494"/>
                <a:ext cx="633" cy="22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03" name="Oval 35"/>
              <p:cNvSpPr>
                <a:spLocks noChangeArrowheads="1"/>
              </p:cNvSpPr>
              <p:nvPr userDrawn="1"/>
            </p:nvSpPr>
            <p:spPr bwMode="auto">
              <a:xfrm rot="578232">
                <a:off x="1339" y="529"/>
                <a:ext cx="501" cy="22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</p:grpSp>
        <p:sp>
          <p:nvSpPr>
            <p:cNvPr id="135204" name="Oval 36"/>
            <p:cNvSpPr>
              <a:spLocks noChangeArrowheads="1"/>
            </p:cNvSpPr>
            <p:nvPr userDrawn="1"/>
          </p:nvSpPr>
          <p:spPr bwMode="auto">
            <a:xfrm>
              <a:off x="1882" y="799"/>
              <a:ext cx="90" cy="4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205" name="Oval 37"/>
            <p:cNvSpPr>
              <a:spLocks noChangeArrowheads="1"/>
            </p:cNvSpPr>
            <p:nvPr userDrawn="1"/>
          </p:nvSpPr>
          <p:spPr bwMode="auto">
            <a:xfrm rot="1049614">
              <a:off x="1608" y="712"/>
              <a:ext cx="318" cy="4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5130" name="Group 38"/>
          <p:cNvGrpSpPr>
            <a:grpSpLocks/>
          </p:cNvGrpSpPr>
          <p:nvPr/>
        </p:nvGrpSpPr>
        <p:grpSpPr bwMode="auto">
          <a:xfrm>
            <a:off x="8366125" y="1709738"/>
            <a:ext cx="295275" cy="227012"/>
            <a:chOff x="1202" y="618"/>
            <a:chExt cx="907" cy="362"/>
          </a:xfrm>
        </p:grpSpPr>
        <p:grpSp>
          <p:nvGrpSpPr>
            <p:cNvPr id="5140" name="Group 39"/>
            <p:cNvGrpSpPr>
              <a:grpSpLocks/>
            </p:cNvGrpSpPr>
            <p:nvPr userDrawn="1"/>
          </p:nvGrpSpPr>
          <p:grpSpPr bwMode="auto">
            <a:xfrm>
              <a:off x="1202" y="618"/>
              <a:ext cx="907" cy="362"/>
              <a:chOff x="1202" y="493"/>
              <a:chExt cx="1088" cy="487"/>
            </a:xfrm>
          </p:grpSpPr>
          <p:sp>
            <p:nvSpPr>
              <p:cNvPr id="135208" name="Oval 40"/>
              <p:cNvSpPr>
                <a:spLocks noChangeArrowheads="1"/>
              </p:cNvSpPr>
              <p:nvPr userDrawn="1"/>
            </p:nvSpPr>
            <p:spPr bwMode="auto">
              <a:xfrm>
                <a:off x="1202" y="571"/>
                <a:ext cx="544" cy="317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09" name="Oval 41"/>
              <p:cNvSpPr>
                <a:spLocks noChangeArrowheads="1"/>
              </p:cNvSpPr>
              <p:nvPr userDrawn="1"/>
            </p:nvSpPr>
            <p:spPr bwMode="auto">
              <a:xfrm>
                <a:off x="1518" y="755"/>
                <a:ext cx="591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10" name="Oval 42"/>
              <p:cNvSpPr>
                <a:spLocks noChangeArrowheads="1"/>
              </p:cNvSpPr>
              <p:nvPr userDrawn="1"/>
            </p:nvSpPr>
            <p:spPr bwMode="auto">
              <a:xfrm>
                <a:off x="1699" y="663"/>
                <a:ext cx="591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11" name="Oval 43"/>
              <p:cNvSpPr>
                <a:spLocks noChangeArrowheads="1"/>
              </p:cNvSpPr>
              <p:nvPr userDrawn="1"/>
            </p:nvSpPr>
            <p:spPr bwMode="auto">
              <a:xfrm rot="578232">
                <a:off x="1611" y="493"/>
                <a:ext cx="632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12" name="Oval 44"/>
              <p:cNvSpPr>
                <a:spLocks noChangeArrowheads="1"/>
              </p:cNvSpPr>
              <p:nvPr userDrawn="1"/>
            </p:nvSpPr>
            <p:spPr bwMode="auto">
              <a:xfrm rot="578232">
                <a:off x="1337" y="527"/>
                <a:ext cx="503" cy="225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</p:grpSp>
        <p:sp>
          <p:nvSpPr>
            <p:cNvPr id="135213" name="Oval 45"/>
            <p:cNvSpPr>
              <a:spLocks noChangeArrowheads="1"/>
            </p:cNvSpPr>
            <p:nvPr userDrawn="1"/>
          </p:nvSpPr>
          <p:spPr bwMode="auto">
            <a:xfrm>
              <a:off x="1880" y="800"/>
              <a:ext cx="93" cy="4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214" name="Oval 46"/>
            <p:cNvSpPr>
              <a:spLocks noChangeArrowheads="1"/>
            </p:cNvSpPr>
            <p:nvPr userDrawn="1"/>
          </p:nvSpPr>
          <p:spPr bwMode="auto">
            <a:xfrm rot="1049614">
              <a:off x="1612" y="709"/>
              <a:ext cx="317" cy="4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5131" name="Group 47"/>
          <p:cNvGrpSpPr>
            <a:grpSpLocks/>
          </p:cNvGrpSpPr>
          <p:nvPr/>
        </p:nvGrpSpPr>
        <p:grpSpPr bwMode="auto">
          <a:xfrm>
            <a:off x="8661400" y="1709738"/>
            <a:ext cx="515938" cy="301625"/>
            <a:chOff x="1202" y="618"/>
            <a:chExt cx="907" cy="362"/>
          </a:xfrm>
        </p:grpSpPr>
        <p:grpSp>
          <p:nvGrpSpPr>
            <p:cNvPr id="5132" name="Group 48"/>
            <p:cNvGrpSpPr>
              <a:grpSpLocks/>
            </p:cNvGrpSpPr>
            <p:nvPr userDrawn="1"/>
          </p:nvGrpSpPr>
          <p:grpSpPr bwMode="auto">
            <a:xfrm>
              <a:off x="1202" y="618"/>
              <a:ext cx="907" cy="362"/>
              <a:chOff x="1202" y="493"/>
              <a:chExt cx="1088" cy="487"/>
            </a:xfrm>
          </p:grpSpPr>
          <p:sp>
            <p:nvSpPr>
              <p:cNvPr id="135217" name="Oval 49"/>
              <p:cNvSpPr>
                <a:spLocks noChangeArrowheads="1"/>
              </p:cNvSpPr>
              <p:nvPr userDrawn="1"/>
            </p:nvSpPr>
            <p:spPr bwMode="auto">
              <a:xfrm>
                <a:off x="1202" y="572"/>
                <a:ext cx="546" cy="3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18" name="Oval 50"/>
              <p:cNvSpPr>
                <a:spLocks noChangeArrowheads="1"/>
              </p:cNvSpPr>
              <p:nvPr userDrawn="1"/>
            </p:nvSpPr>
            <p:spPr bwMode="auto">
              <a:xfrm>
                <a:off x="1520" y="754"/>
                <a:ext cx="589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19" name="Oval 51"/>
              <p:cNvSpPr>
                <a:spLocks noChangeArrowheads="1"/>
              </p:cNvSpPr>
              <p:nvPr userDrawn="1"/>
            </p:nvSpPr>
            <p:spPr bwMode="auto">
              <a:xfrm>
                <a:off x="1701" y="662"/>
                <a:ext cx="589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20" name="Oval 52"/>
              <p:cNvSpPr>
                <a:spLocks noChangeArrowheads="1"/>
              </p:cNvSpPr>
              <p:nvPr userDrawn="1"/>
            </p:nvSpPr>
            <p:spPr bwMode="auto">
              <a:xfrm rot="578232">
                <a:off x="1610" y="493"/>
                <a:ext cx="633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35221" name="Oval 53"/>
              <p:cNvSpPr>
                <a:spLocks noChangeArrowheads="1"/>
              </p:cNvSpPr>
              <p:nvPr userDrawn="1"/>
            </p:nvSpPr>
            <p:spPr bwMode="auto">
              <a:xfrm rot="578232">
                <a:off x="1339" y="526"/>
                <a:ext cx="499" cy="2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</p:grpSp>
        <p:sp>
          <p:nvSpPr>
            <p:cNvPr id="135222" name="Oval 54"/>
            <p:cNvSpPr>
              <a:spLocks noChangeArrowheads="1"/>
            </p:cNvSpPr>
            <p:nvPr userDrawn="1"/>
          </p:nvSpPr>
          <p:spPr bwMode="auto">
            <a:xfrm>
              <a:off x="1883" y="799"/>
              <a:ext cx="89" cy="4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35223" name="Oval 55"/>
            <p:cNvSpPr>
              <a:spLocks noChangeArrowheads="1"/>
            </p:cNvSpPr>
            <p:nvPr userDrawn="1"/>
          </p:nvSpPr>
          <p:spPr bwMode="auto">
            <a:xfrm rot="1049614">
              <a:off x="1609" y="709"/>
              <a:ext cx="318" cy="4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2pPr>
      <a:lvl3pPr algn="ctr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3pPr>
      <a:lvl4pPr algn="ctr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4pPr>
      <a:lvl5pPr algn="ctr" defTabSz="946150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5pPr>
      <a:lvl6pPr marL="457200" algn="ctr" defTabSz="946150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6pPr>
      <a:lvl7pPr marL="914400" algn="ctr" defTabSz="946150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7pPr>
      <a:lvl8pPr marL="1371600" algn="ctr" defTabSz="946150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8pPr>
      <a:lvl9pPr marL="1828800" algn="ctr" defTabSz="946150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9pPr>
    </p:titleStyle>
    <p:bodyStyle>
      <a:lvl1pPr marL="355600" indent="-355600" algn="l" defTabSz="946150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defTabSz="946150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  <a:cs typeface="+mn-cs"/>
        </a:defRPr>
      </a:lvl2pPr>
      <a:lvl3pPr marL="1182688" indent="-236538" algn="l" defTabSz="946150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  <a:cs typeface="+mn-cs"/>
        </a:defRPr>
      </a:lvl3pPr>
      <a:lvl4pPr marL="1655763" indent="-236538" algn="l" defTabSz="946150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  <a:cs typeface="+mn-cs"/>
        </a:defRPr>
      </a:lvl4pPr>
      <a:lvl5pPr marL="2128838" indent="-236538" algn="l" defTabSz="946150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  <a:cs typeface="+mn-cs"/>
        </a:defRPr>
      </a:lvl5pPr>
      <a:lvl6pPr marL="2586038" indent="-236538" algn="l" defTabSz="946150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  <a:cs typeface="+mn-cs"/>
        </a:defRPr>
      </a:lvl6pPr>
      <a:lvl7pPr marL="3043238" indent="-236538" algn="l" defTabSz="946150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  <a:cs typeface="+mn-cs"/>
        </a:defRPr>
      </a:lvl7pPr>
      <a:lvl8pPr marL="3500438" indent="-236538" algn="l" defTabSz="946150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  <a:cs typeface="+mn-cs"/>
        </a:defRPr>
      </a:lvl8pPr>
      <a:lvl9pPr marL="3957638" indent="-236538" algn="l" defTabSz="946150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ntnu.edu.tw/~min" TargetMode="External"/><Relationship Id="rId2" Type="http://schemas.openxmlformats.org/officeDocument/2006/relationships/hyperlink" Target="mailto:min@math.ntn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7475" y="638175"/>
            <a:ext cx="6159500" cy="25336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dist" eaLnBrk="1" hangingPunct="1">
              <a:defRPr/>
            </a:pPr>
            <a:r>
              <a:rPr lang="en-US" altLang="zh-TW" smtClean="0">
                <a:solidFill>
                  <a:srgbClr val="006600"/>
                </a:solidFill>
                <a:ea typeface="新細明體" charset="0"/>
                <a:cs typeface="新細明體" charset="0"/>
              </a:rPr>
              <a:t>   </a:t>
            </a:r>
            <a:r>
              <a:rPr lang="en-US" altLang="zh-TW" sz="75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MATLAB </a:t>
            </a:r>
            <a:r>
              <a:rPr lang="zh-TW" altLang="en-US" sz="75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簡介</a:t>
            </a:r>
            <a:endParaRPr lang="en-US" altLang="zh-TW" sz="7500" b="1" smtClean="0"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5475" y="4659313"/>
            <a:ext cx="7077075" cy="211613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zh-TW" altLang="en-US" sz="3700" b="1" smtClean="0">
                <a:solidFill>
                  <a:srgbClr val="903C7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黃聰明</a:t>
            </a:r>
            <a:r>
              <a:rPr lang="en-US" altLang="zh-TW" sz="3700" b="1" smtClean="0">
                <a:solidFill>
                  <a:srgbClr val="903C7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300" b="1" smtClean="0">
                <a:solidFill>
                  <a:srgbClr val="903C7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500" b="1" smtClean="0">
                <a:solidFill>
                  <a:srgbClr val="903C7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國立臺灣師範大學數學系</a:t>
            </a:r>
            <a:endParaRPr lang="en-US" altLang="zh-TW" sz="2500" b="1" smtClean="0">
              <a:solidFill>
                <a:srgbClr val="903C7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3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3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hlinkClick r:id="rId2"/>
              </a:rPr>
              <a:t>min@ntnu.edu.tw</a:t>
            </a:r>
            <a:endParaRPr lang="en-US" altLang="zh-TW" sz="33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3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3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http://math.ntnu.edu.tw/~min</a:t>
            </a:r>
            <a:endParaRPr lang="en-US" altLang="zh-TW" sz="33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300" smtClean="0"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BA37C8B5-9F10-4989-96D9-826FE0019D3F}" type="slidenum">
              <a:rPr lang="en-US" altLang="zh-TW" sz="1400">
                <a:latin typeface="Times New Roman" pitchFamily="18" charset="0"/>
              </a:rPr>
              <a:pPr/>
              <a:t>9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763" y="360363"/>
            <a:ext cx="1582737" cy="1033462"/>
          </a:xfrm>
        </p:spPr>
        <p:txBody>
          <a:bodyPr/>
          <a:lstStyle/>
          <a:p>
            <a:pPr algn="dist"/>
            <a:r>
              <a:rPr kumimoji="0" lang="zh-TW" altLang="en-US" sz="50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說明</a:t>
            </a:r>
            <a:endParaRPr kumimoji="0" lang="en-US" altLang="zh-TW" sz="5000" b="1" smtClean="0">
              <a:solidFill>
                <a:srgbClr val="E31E0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1382" name="Picture 6" descr="A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3180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WordArt 11"/>
          <p:cNvSpPr>
            <a:spLocks noChangeAspect="1" noChangeArrowheads="1" noChangeShapeType="1" noTextEdit="1"/>
          </p:cNvSpPr>
          <p:nvPr/>
        </p:nvSpPr>
        <p:spPr bwMode="auto">
          <a:xfrm>
            <a:off x="388938" y="4638675"/>
            <a:ext cx="2665412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gradFill rotWithShape="1">
                  <a:gsLst>
                    <a:gs pos="0">
                      <a:srgbClr val="E31E0F"/>
                    </a:gs>
                    <a:gs pos="100000">
                      <a:srgbClr val="F9E23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/>
                <a:ea typeface="標楷體"/>
              </a:rPr>
              <a:t>省略符號</a:t>
            </a:r>
          </a:p>
        </p:txBody>
      </p:sp>
      <p:sp>
        <p:nvSpPr>
          <p:cNvPr id="101389" name="WordArt 13"/>
          <p:cNvSpPr>
            <a:spLocks noChangeAspect="1" noChangeArrowheads="1" noChangeShapeType="1" noTextEdit="1"/>
          </p:cNvSpPr>
          <p:nvPr/>
        </p:nvSpPr>
        <p:spPr bwMode="auto">
          <a:xfrm>
            <a:off x="330200" y="2130425"/>
            <a:ext cx="28384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gradFill rotWithShape="1">
                  <a:gsLst>
                    <a:gs pos="0">
                      <a:srgbClr val="E31E0F"/>
                    </a:gs>
                    <a:gs pos="100000">
                      <a:srgbClr val="F9E23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/>
                <a:ea typeface="標楷體"/>
              </a:rPr>
              <a:t>area : </a:t>
            </a:r>
            <a:r>
              <a:rPr lang="zh-TW" altLang="en-US" sz="3600" kern="10">
                <a:gradFill rotWithShape="1">
                  <a:gsLst>
                    <a:gs pos="0">
                      <a:srgbClr val="E31E0F"/>
                    </a:gs>
                    <a:gs pos="100000">
                      <a:srgbClr val="F9E23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/>
                <a:ea typeface="標楷體"/>
              </a:rPr>
              <a:t>變數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4911725" y="2217738"/>
            <a:ext cx="33845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zh-TW" altLang="en-US" sz="4000" smtClean="0">
                <a:solidFill>
                  <a:srgbClr val="12B6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標楷體" charset="0"/>
                <a:cs typeface="標楷體" charset="0"/>
              </a:rPr>
              <a:t>任何變數皆以</a:t>
            </a:r>
            <a:endParaRPr lang="en-US" altLang="zh-TW" sz="4000" smtClean="0">
              <a:solidFill>
                <a:srgbClr val="12B61A"/>
              </a:solidFill>
              <a:effectLst>
                <a:outerShdw blurRad="38100" dist="38100" dir="2700000" algn="tl">
                  <a:srgbClr val="DDDDDD"/>
                </a:outerShdw>
              </a:effectLst>
              <a:ea typeface="標楷體" charset="0"/>
              <a:cs typeface="標楷體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zh-TW" altLang="en-US" sz="4000" smtClean="0">
                <a:solidFill>
                  <a:srgbClr val="12B6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標楷體" charset="0"/>
                <a:cs typeface="標楷體" charset="0"/>
              </a:rPr>
              <a:t>陣列方式儲存</a:t>
            </a:r>
            <a:endParaRPr kumimoji="0" lang="en-US" altLang="zh-TW" sz="4000" smtClean="0">
              <a:solidFill>
                <a:srgbClr val="12B61A"/>
              </a:solidFill>
              <a:effectLst>
                <a:outerShdw blurRad="38100" dist="38100" dir="2700000" algn="tl">
                  <a:srgbClr val="DDDDDD"/>
                </a:outerShdw>
              </a:effectLst>
              <a:ea typeface="標楷體" charset="0"/>
              <a:cs typeface="標楷體" charset="0"/>
            </a:endParaRPr>
          </a:p>
        </p:txBody>
      </p:sp>
      <p:sp>
        <p:nvSpPr>
          <p:cNvPr id="101396" name="AutoShape 20"/>
          <p:cNvSpPr>
            <a:spLocks noChangeArrowheads="1"/>
          </p:cNvSpPr>
          <p:nvPr/>
        </p:nvSpPr>
        <p:spPr bwMode="auto">
          <a:xfrm>
            <a:off x="274638" y="1917700"/>
            <a:ext cx="4392612" cy="2159000"/>
          </a:xfrm>
          <a:prstGeom prst="rightArrowCallout">
            <a:avLst>
              <a:gd name="adj1" fmla="val 25000"/>
              <a:gd name="adj2" fmla="val 25000"/>
              <a:gd name="adj3" fmla="val 33909"/>
              <a:gd name="adj4" fmla="val 66667"/>
            </a:avLst>
          </a:prstGeom>
          <a:noFill/>
          <a:ln w="12700" cap="sq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01397" name="WordArt 21"/>
          <p:cNvSpPr>
            <a:spLocks noChangeAspect="1" noChangeArrowheads="1" noChangeShapeType="1" noTextEdit="1"/>
          </p:cNvSpPr>
          <p:nvPr/>
        </p:nvSpPr>
        <p:spPr bwMode="auto">
          <a:xfrm>
            <a:off x="419100" y="3157538"/>
            <a:ext cx="266541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gradFill rotWithShape="1">
                  <a:gsLst>
                    <a:gs pos="0">
                      <a:srgbClr val="E31E0F"/>
                    </a:gs>
                    <a:gs pos="100000">
                      <a:srgbClr val="F9E23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/>
                <a:ea typeface="標楷體"/>
              </a:rPr>
              <a:t>( 1 x 1</a:t>
            </a:r>
            <a:r>
              <a:rPr lang="zh-TW" altLang="en-US" sz="3600" kern="10">
                <a:gradFill rotWithShape="1">
                  <a:gsLst>
                    <a:gs pos="0">
                      <a:srgbClr val="E31E0F"/>
                    </a:gs>
                    <a:gs pos="100000">
                      <a:srgbClr val="F9E23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/>
                <a:ea typeface="標楷體"/>
              </a:rPr>
              <a:t>的陣列 </a:t>
            </a:r>
            <a:r>
              <a:rPr lang="en-US" altLang="zh-TW" sz="3600" kern="10">
                <a:gradFill rotWithShape="1">
                  <a:gsLst>
                    <a:gs pos="0">
                      <a:srgbClr val="E31E0F"/>
                    </a:gs>
                    <a:gs pos="100000">
                      <a:srgbClr val="F9E23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/>
                <a:ea typeface="標楷體"/>
              </a:rPr>
              <a:t>)</a:t>
            </a:r>
            <a:endParaRPr lang="zh-TW" altLang="en-US" sz="3600" kern="10">
              <a:gradFill rotWithShape="1">
                <a:gsLst>
                  <a:gs pos="0">
                    <a:srgbClr val="E31E0F"/>
                  </a:gs>
                  <a:gs pos="100000">
                    <a:srgbClr val="F9E23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01398" name="AutoShape 22"/>
          <p:cNvSpPr>
            <a:spLocks noChangeArrowheads="1"/>
          </p:cNvSpPr>
          <p:nvPr/>
        </p:nvSpPr>
        <p:spPr bwMode="auto">
          <a:xfrm>
            <a:off x="288925" y="4392613"/>
            <a:ext cx="4319588" cy="2087562"/>
          </a:xfrm>
          <a:prstGeom prst="rightArrowCallout">
            <a:avLst>
              <a:gd name="adj1" fmla="val 25000"/>
              <a:gd name="adj2" fmla="val 25000"/>
              <a:gd name="adj3" fmla="val 34487"/>
              <a:gd name="adj4" fmla="val 66667"/>
            </a:avLst>
          </a:prstGeom>
          <a:noFill/>
          <a:ln w="12700" cap="sq">
            <a:solidFill>
              <a:srgbClr val="903C7A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01399" name="WordArt 23"/>
          <p:cNvSpPr>
            <a:spLocks noChangeAspect="1" noChangeArrowheads="1" noChangeShapeType="1" noTextEdit="1"/>
          </p:cNvSpPr>
          <p:nvPr/>
        </p:nvSpPr>
        <p:spPr bwMode="auto">
          <a:xfrm>
            <a:off x="604838" y="5575300"/>
            <a:ext cx="2160587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gradFill rotWithShape="1">
                  <a:gsLst>
                    <a:gs pos="0">
                      <a:srgbClr val="E31E0F"/>
                    </a:gs>
                    <a:gs pos="100000">
                      <a:srgbClr val="F9E23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/>
                <a:ea typeface="標楷體"/>
              </a:rPr>
              <a:t>( … )</a:t>
            </a:r>
            <a:endParaRPr lang="zh-TW" altLang="en-US" sz="3600" kern="10">
              <a:gradFill rotWithShape="1">
                <a:gsLst>
                  <a:gs pos="0">
                    <a:srgbClr val="E31E0F"/>
                  </a:gs>
                  <a:gs pos="100000">
                    <a:srgbClr val="F9E23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4708525" y="441801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en-US" altLang="zh-TW" sz="2800" b="1">
                <a:solidFill>
                  <a:srgbClr val="3616BC"/>
                </a:solidFill>
              </a:rPr>
              <a:t>x1=1+1/2+1/3+1/4+1/5+1/6;</a:t>
            </a:r>
            <a:endParaRPr lang="en-US" altLang="zh-TW" sz="2800" b="1">
              <a:solidFill>
                <a:srgbClr val="3616BC"/>
              </a:solidFill>
            </a:endParaRP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4783138" y="5691188"/>
            <a:ext cx="4264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1" lang="en-US" altLang="zh-TW" sz="2800" b="1">
                <a:solidFill>
                  <a:srgbClr val="3616BC"/>
                </a:solidFill>
              </a:rPr>
              <a:t>x1=1+1/2+1/3+1/4 …</a:t>
            </a:r>
          </a:p>
          <a:p>
            <a:r>
              <a:rPr kumimoji="1" lang="en-US" altLang="zh-TW" sz="2800" b="1">
                <a:solidFill>
                  <a:srgbClr val="3616BC"/>
                </a:solidFill>
              </a:rPr>
              <a:t>      +1/5+1/6;</a:t>
            </a:r>
          </a:p>
        </p:txBody>
      </p:sp>
      <p:sp>
        <p:nvSpPr>
          <p:cNvPr id="101403" name="AutoShape 27"/>
          <p:cNvSpPr>
            <a:spLocks noChangeArrowheads="1"/>
          </p:cNvSpPr>
          <p:nvPr/>
        </p:nvSpPr>
        <p:spPr bwMode="auto">
          <a:xfrm>
            <a:off x="6553200" y="4895850"/>
            <a:ext cx="246063" cy="792163"/>
          </a:xfrm>
          <a:prstGeom prst="upDownArrow">
            <a:avLst>
              <a:gd name="adj1" fmla="val 50000"/>
              <a:gd name="adj2" fmla="val 64387"/>
            </a:avLst>
          </a:prstGeom>
          <a:solidFill>
            <a:srgbClr val="FF99CC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7" grpId="0" animBg="1"/>
      <p:bldP spid="101389" grpId="0" animBg="1"/>
      <p:bldP spid="101392" grpId="0"/>
      <p:bldP spid="101396" grpId="0" animBg="1"/>
      <p:bldP spid="101397" grpId="0" animBg="1"/>
      <p:bldP spid="101398" grpId="0" animBg="1"/>
      <p:bldP spid="101399" grpId="0" animBg="1"/>
      <p:bldP spid="101400" grpId="0"/>
      <p:bldP spid="101401" grpId="0"/>
      <p:bldP spid="1014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1338AC98-E3FE-4388-822D-6D5483B7DF8B}" type="slidenum">
              <a:rPr lang="en-US" altLang="zh-TW" sz="1400">
                <a:latin typeface="Times New Roman" pitchFamily="18" charset="0"/>
              </a:rPr>
              <a:pPr/>
              <a:t>10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46075"/>
            <a:ext cx="7945437" cy="889000"/>
          </a:xfrm>
        </p:spPr>
        <p:txBody>
          <a:bodyPr/>
          <a:lstStyle/>
          <a:p>
            <a:pPr algn="dist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工作空間瀏覽器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(Workspace)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-42863" y="1527175"/>
            <a:ext cx="2419351" cy="4932363"/>
          </a:xfrm>
        </p:spPr>
        <p:txBody>
          <a:bodyPr/>
          <a:lstStyle/>
          <a:p>
            <a:r>
              <a:rPr kumimoji="0" lang="zh-TW" altLang="en-US" sz="2900" b="1" smtClean="0">
                <a:latin typeface="標楷體" pitchFamily="65" charset="-120"/>
                <a:ea typeface="標楷體" pitchFamily="65" charset="-120"/>
              </a:rPr>
              <a:t>可用於瀏覽位於工作空間中的變數，包含其名稱、資料形態、維度大小、佔用位元大小等，其外觀如右：</a:t>
            </a:r>
            <a:endParaRPr kumimoji="0" lang="en-US" altLang="zh-TW" sz="2900" b="1" smtClean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29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96" y="1728242"/>
            <a:ext cx="67836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192912" y="3024387"/>
            <a:ext cx="3039194" cy="16561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4" grpId="0" build="p"/>
      <p:bldP spid="104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F54EA96C-EFEA-43A1-8B5B-032A75E1C41F}" type="slidenum">
              <a:rPr lang="en-US" altLang="zh-TW" sz="1400">
                <a:latin typeface="Times New Roman" pitchFamily="18" charset="0"/>
              </a:rPr>
              <a:pPr/>
              <a:t>11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3038" y="273050"/>
            <a:ext cx="9361487" cy="1033463"/>
          </a:xfrm>
        </p:spPr>
        <p:txBody>
          <a:bodyPr/>
          <a:lstStyle/>
          <a:p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路徑瀏覽器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(Current Directory)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4288" y="1627188"/>
            <a:ext cx="2171701" cy="4989512"/>
          </a:xfrm>
        </p:spPr>
        <p:txBody>
          <a:bodyPr/>
          <a:lstStyle/>
          <a:p>
            <a:r>
              <a:rPr kumimoji="0" lang="zh-TW" altLang="en-US" sz="2900" b="1" smtClean="0">
                <a:latin typeface="標楷體" pitchFamily="65" charset="-120"/>
                <a:ea typeface="標楷體" pitchFamily="65" charset="-120"/>
              </a:rPr>
              <a:t>功能是以視窗面的方式來對搜尋路徑進行新增、修改或刪除等功能，其外觀如右：</a:t>
            </a:r>
            <a:endParaRPr kumimoji="0" lang="en-US" altLang="zh-TW" sz="2900" b="1" smtClean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29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051300" y="2003425"/>
            <a:ext cx="2941638" cy="20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96" y="1728242"/>
            <a:ext cx="67836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2448497" y="2952378"/>
            <a:ext cx="1602804" cy="2046287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 build="p"/>
      <p:bldP spid="108552" grpId="0" animBg="1"/>
      <p:bldP spid="1085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AA34C681-32ED-45B2-B006-101EAA71AFAF}" type="slidenum">
              <a:rPr lang="en-US" altLang="zh-TW" sz="1400">
                <a:latin typeface="Times New Roman" pitchFamily="18" charset="0"/>
              </a:rPr>
              <a:pPr/>
              <a:t>12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11113"/>
            <a:ext cx="9361487" cy="831850"/>
          </a:xfrm>
        </p:spPr>
        <p:txBody>
          <a:bodyPr/>
          <a:lstStyle/>
          <a:p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命令歷史列表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(Command History)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" y="858838"/>
            <a:ext cx="9221788" cy="628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87313" y="4303713"/>
            <a:ext cx="3349625" cy="265588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489325" y="2401888"/>
            <a:ext cx="1876425" cy="1314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93663" y="2130425"/>
            <a:ext cx="3281362" cy="26987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pic>
        <p:nvPicPr>
          <p:cNvPr id="110605" name="Picture 13" descr="3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6624638"/>
            <a:ext cx="647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7" grpId="0" animBg="1"/>
      <p:bldP spid="110598" grpId="0" animBg="1"/>
      <p:bldP spid="1106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62CB268-39C4-46DA-A9D4-E5547FEFEA46}" type="slidenum">
              <a:rPr lang="en-US" altLang="zh-TW" sz="1400">
                <a:latin typeface="Times New Roman" pitchFamily="18" charset="0"/>
              </a:rPr>
              <a:pPr/>
              <a:t>13</a:t>
            </a:fld>
            <a:endParaRPr lang="en-US" altLang="zh-TW" sz="1400">
              <a:latin typeface="Times New Roman" pitchFamily="18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54958" r="63641" b="3023"/>
          <a:stretch>
            <a:fillRect/>
          </a:stretch>
        </p:blipFill>
        <p:spPr>
          <a:xfrm>
            <a:off x="28575" y="17463"/>
            <a:ext cx="9332913" cy="717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504825" y="2390775"/>
            <a:ext cx="4751388" cy="2578100"/>
          </a:xfrm>
          <a:prstGeom prst="roundRect">
            <a:avLst>
              <a:gd name="adj" fmla="val 16667"/>
            </a:avLst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4883150" y="3386138"/>
            <a:ext cx="935038" cy="503237"/>
          </a:xfrm>
          <a:custGeom>
            <a:avLst/>
            <a:gdLst>
              <a:gd name="T0" fmla="*/ 701279 w 21600"/>
              <a:gd name="T1" fmla="*/ 0 h 21600"/>
              <a:gd name="T2" fmla="*/ 0 w 21600"/>
              <a:gd name="T3" fmla="*/ 251619 h 21600"/>
              <a:gd name="T4" fmla="*/ 701279 w 21600"/>
              <a:gd name="T5" fmla="*/ 503237 h 21600"/>
              <a:gd name="T6" fmla="*/ 935038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889625" y="2792413"/>
            <a:ext cx="3168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rgbClr val="E31E0F"/>
                </a:solidFill>
                <a:ea typeface="標楷體" charset="0"/>
                <a:cs typeface="標楷體" charset="0"/>
              </a:rPr>
              <a:t>使用者曾在指令視窗中輸入過的指令</a:t>
            </a:r>
            <a:endParaRPr lang="en-US" altLang="zh-TW" sz="3600" b="1" smtClean="0">
              <a:solidFill>
                <a:srgbClr val="E31E0F"/>
              </a:solidFill>
              <a:ea typeface="標楷體" charset="0"/>
              <a:cs typeface="標楷體" charset="0"/>
            </a:endParaRP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863600" y="5472113"/>
            <a:ext cx="4537075" cy="792162"/>
          </a:xfrm>
          <a:prstGeom prst="rect">
            <a:avLst/>
          </a:prstGeom>
          <a:noFill/>
          <a:ln w="85725" cap="rnd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5616575" y="4144963"/>
            <a:ext cx="3168650" cy="1830387"/>
          </a:xfrm>
          <a:prstGeom prst="wedgeEllipseCallout">
            <a:avLst>
              <a:gd name="adj1" fmla="val -62977"/>
              <a:gd name="adj2" fmla="val 42019"/>
            </a:avLst>
          </a:prstGeom>
          <a:noFill/>
          <a:ln w="1905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endParaRPr lang="en-US" altLang="zh-TW"/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6264275" y="4679950"/>
            <a:ext cx="1944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lang="en-US" altLang="zh-TW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5905500" y="4464050"/>
            <a:ext cx="288448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zh-TW" altLang="en-US" sz="3200" b="1">
                <a:solidFill>
                  <a:schemeClr val="accent2"/>
                </a:solidFill>
                <a:ea typeface="標楷體" pitchFamily="65" charset="-120"/>
              </a:rPr>
              <a:t>使用滑鼠左鍵</a:t>
            </a:r>
            <a:endParaRPr kumimoji="1" lang="en-US" altLang="zh-TW" sz="3200" b="1">
              <a:solidFill>
                <a:schemeClr val="accent2"/>
              </a:solidFill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zh-TW" altLang="en-US" sz="3200" b="1">
                <a:solidFill>
                  <a:schemeClr val="accent2"/>
                </a:solidFill>
                <a:ea typeface="標楷體" pitchFamily="65" charset="-120"/>
              </a:rPr>
              <a:t>點擊兩下</a:t>
            </a:r>
            <a:endParaRPr kumimoji="1" lang="en-US" altLang="zh-TW" sz="3200" b="1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11631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4500" y="5905500"/>
            <a:ext cx="792163" cy="865188"/>
          </a:xfrm>
          <a:prstGeom prst="actionButtonBackPrevious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3" grpId="1" animBg="1"/>
      <p:bldP spid="111625" grpId="0" animBg="1"/>
      <p:bldP spid="111625" grpId="1" animBg="1"/>
      <p:bldP spid="111626" grpId="0"/>
      <p:bldP spid="111626" grpId="1"/>
      <p:bldP spid="111627" grpId="0" animBg="1"/>
      <p:bldP spid="111628" grpId="0" animBg="1"/>
      <p:bldP spid="1116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E28ADFAE-D5E0-48B8-A4E9-B901EA2D8853}" type="slidenum">
              <a:rPr lang="en-US" altLang="zh-TW" sz="1400">
                <a:latin typeface="Times New Roman" pitchFamily="18" charset="0"/>
              </a:rPr>
              <a:pPr/>
              <a:t>14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655763" y="346075"/>
            <a:ext cx="6048375" cy="1033463"/>
          </a:xfrm>
        </p:spPr>
        <p:txBody>
          <a:bodyPr/>
          <a:lstStyle/>
          <a:p>
            <a:pPr algn="dist">
              <a:defRPr/>
            </a:pPr>
            <a:r>
              <a:rPr kumimoji="0" lang="zh-TW" altLang="en-US" sz="4800" b="1" smtClean="0">
                <a:solidFill>
                  <a:srgbClr val="E31E0F"/>
                </a:solidFill>
                <a:latin typeface="標楷體" charset="0"/>
                <a:ea typeface="標楷體" charset="0"/>
                <a:cs typeface="標楷體" charset="0"/>
              </a:rPr>
              <a:t>線上支援視窗</a:t>
            </a:r>
            <a:endParaRPr kumimoji="0" lang="en-US" altLang="zh-TW" sz="4800" b="1" smtClean="0">
              <a:solidFill>
                <a:srgbClr val="E31E0F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2700" y="1727200"/>
            <a:ext cx="2389188" cy="4989513"/>
          </a:xfrm>
        </p:spPr>
        <p:txBody>
          <a:bodyPr/>
          <a:lstStyle/>
          <a:p>
            <a:r>
              <a:rPr kumimoji="0" lang="zh-TW" altLang="en-US" sz="3200" b="1" smtClean="0">
                <a:latin typeface="標楷體" pitchFamily="65" charset="-120"/>
                <a:ea typeface="標楷體" pitchFamily="65" charset="-120"/>
              </a:rPr>
              <a:t>可開啟</a:t>
            </a:r>
            <a:r>
              <a:rPr kumimoji="0" lang="en-US" altLang="zh-TW" sz="3200" b="1" smtClean="0">
                <a:latin typeface="標楷體" pitchFamily="65" charset="-120"/>
                <a:ea typeface="標楷體" pitchFamily="65" charset="-120"/>
              </a:rPr>
              <a:t> MATLAB </a:t>
            </a:r>
            <a:r>
              <a:rPr kumimoji="0" lang="zh-TW" altLang="en-US" sz="3200" b="1" smtClean="0">
                <a:latin typeface="標楷體" pitchFamily="65" charset="-120"/>
                <a:ea typeface="標楷體" pitchFamily="65" charset="-120"/>
              </a:rPr>
              <a:t>的線上支援視窗，並將</a:t>
            </a:r>
            <a:r>
              <a:rPr kumimoji="0" lang="en-US" altLang="zh-TW" sz="3200" b="1" smtClean="0">
                <a:latin typeface="標楷體" pitchFamily="65" charset="-120"/>
                <a:ea typeface="標楷體" pitchFamily="65" charset="-120"/>
              </a:rPr>
              <a:t> MATLAB </a:t>
            </a:r>
            <a:r>
              <a:rPr kumimoji="0" lang="zh-TW" altLang="en-US" sz="3200" b="1" smtClean="0">
                <a:latin typeface="標楷體" pitchFamily="65" charset="-120"/>
                <a:ea typeface="標楷體" pitchFamily="65" charset="-120"/>
              </a:rPr>
              <a:t>所有的指令分門別類。外觀如右：</a:t>
            </a:r>
            <a:r>
              <a:rPr kumimoji="0" lang="en-US" altLang="zh-TW" sz="3200" b="1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endParaRPr kumimoji="0" lang="en-US" altLang="zh-TW" sz="32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367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1584325"/>
            <a:ext cx="6913562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5040313" y="3095625"/>
            <a:ext cx="2305050" cy="360363"/>
          </a:xfrm>
          <a:prstGeom prst="chevron">
            <a:avLst>
              <a:gd name="adj" fmla="val 159912"/>
            </a:avLst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416800" y="3024188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defTabSz="94615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defTabSz="946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標楷體" charset="0"/>
                <a:cs typeface="標楷體" charset="0"/>
              </a:rPr>
              <a:t>使用的語法</a:t>
            </a:r>
            <a:endParaRPr lang="en-US" altLang="zh-TW" sz="2400" b="1" smtClean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ea typeface="標楷體" charset="0"/>
              <a:cs typeface="標楷體" charset="0"/>
            </a:endParaRPr>
          </a:p>
        </p:txBody>
      </p:sp>
      <p:sp>
        <p:nvSpPr>
          <p:cNvPr id="113692" name="AutoShape 28"/>
          <p:cNvSpPr>
            <a:spLocks noChangeArrowheads="1"/>
          </p:cNvSpPr>
          <p:nvPr/>
        </p:nvSpPr>
        <p:spPr bwMode="auto">
          <a:xfrm>
            <a:off x="2592388" y="3600450"/>
            <a:ext cx="2592387" cy="936625"/>
          </a:xfrm>
          <a:prstGeom prst="wedgeEllipseCallout">
            <a:avLst>
              <a:gd name="adj1" fmla="val 52634"/>
              <a:gd name="adj2" fmla="val 36102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dist"/>
            <a:r>
              <a:rPr lang="zh-TW" altLang="en-US" sz="3200" b="1">
                <a:solidFill>
                  <a:srgbClr val="F3038C"/>
                </a:solidFill>
                <a:ea typeface="標楷體" pitchFamily="65" charset="-120"/>
              </a:rPr>
              <a:t>使用說明</a:t>
            </a:r>
            <a:endParaRPr lang="en-US" altLang="zh-TW" sz="3200" b="1">
              <a:solidFill>
                <a:srgbClr val="F3038C"/>
              </a:solidFill>
              <a:ea typeface="標楷體" pitchFamily="65" charset="-120"/>
            </a:endParaRPr>
          </a:p>
        </p:txBody>
      </p:sp>
      <p:sp>
        <p:nvSpPr>
          <p:cNvPr id="113694" name="AutoShape 30"/>
          <p:cNvSpPr>
            <a:spLocks noChangeArrowheads="1"/>
          </p:cNvSpPr>
          <p:nvPr/>
        </p:nvSpPr>
        <p:spPr bwMode="auto">
          <a:xfrm>
            <a:off x="5314950" y="3673475"/>
            <a:ext cx="3741738" cy="1311275"/>
          </a:xfrm>
          <a:prstGeom prst="foldedCorner">
            <a:avLst>
              <a:gd name="adj" fmla="val 12500"/>
            </a:avLst>
          </a:prstGeom>
          <a:noFill/>
          <a:ln w="4445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5545138" y="5400675"/>
            <a:ext cx="2879725" cy="360363"/>
          </a:xfrm>
          <a:prstGeom prst="flowChartDocument">
            <a:avLst/>
          </a:prstGeom>
          <a:noFill/>
          <a:ln w="4445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625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40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 build="allAtOnce"/>
      <p:bldP spid="113686" grpId="0" animBg="1"/>
      <p:bldP spid="113686" grpId="1" animBg="1"/>
      <p:bldP spid="113688" grpId="0"/>
      <p:bldP spid="113688" grpId="1"/>
      <p:bldP spid="113692" grpId="0" animBg="1"/>
      <p:bldP spid="113692" grpId="1" animBg="1"/>
      <p:bldP spid="113694" grpId="0" animBg="1"/>
      <p:bldP spid="113694" grpId="1" animBg="1"/>
      <p:bldP spid="1136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0C17E417-C1EE-44D5-9352-91DAB6296347}" type="slidenum">
              <a:rPr lang="en-US" altLang="zh-TW" sz="1400">
                <a:latin typeface="Times New Roman" pitchFamily="18" charset="0"/>
              </a:rPr>
              <a:pPr/>
              <a:t>15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85725"/>
            <a:ext cx="5640387" cy="858838"/>
          </a:xfrm>
        </p:spPr>
        <p:txBody>
          <a:bodyPr/>
          <a:lstStyle/>
          <a:p>
            <a:pPr algn="dist">
              <a:defRPr/>
            </a:pPr>
            <a:r>
              <a:rPr kumimoji="0" lang="zh-TW" altLang="en-US" sz="4800" b="1" smtClean="0">
                <a:solidFill>
                  <a:srgbClr val="E31E0F"/>
                </a:solidFill>
                <a:latin typeface="標楷體" charset="0"/>
                <a:ea typeface="標楷體" charset="0"/>
                <a:cs typeface="標楷體" charset="0"/>
              </a:rPr>
              <a:t>編輯</a:t>
            </a:r>
            <a:r>
              <a:rPr kumimoji="0" lang="en-US" altLang="zh-TW" sz="4800" b="1" smtClean="0">
                <a:solidFill>
                  <a:srgbClr val="E31E0F"/>
                </a:solidFill>
                <a:latin typeface="標楷體" charset="0"/>
                <a:ea typeface="標楷體" charset="0"/>
                <a:cs typeface="標楷體" charset="0"/>
              </a:rPr>
              <a:t>/</a:t>
            </a:r>
            <a:r>
              <a:rPr kumimoji="0" lang="zh-TW" altLang="en-US" sz="4800" b="1" smtClean="0">
                <a:solidFill>
                  <a:srgbClr val="E31E0F"/>
                </a:solidFill>
                <a:latin typeface="標楷體" charset="0"/>
                <a:ea typeface="標楷體" charset="0"/>
                <a:cs typeface="標楷體" charset="0"/>
              </a:rPr>
              <a:t>偵錯視窗</a:t>
            </a:r>
            <a:endParaRPr kumimoji="0" lang="en-US" altLang="zh-TW" sz="4800" b="1" smtClean="0">
              <a:solidFill>
                <a:srgbClr val="E31E0F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0" y="1073507"/>
            <a:ext cx="9115648" cy="604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5728" name="AutoShape 16"/>
          <p:cNvSpPr>
            <a:spLocks noChangeArrowheads="1"/>
          </p:cNvSpPr>
          <p:nvPr/>
        </p:nvSpPr>
        <p:spPr bwMode="auto">
          <a:xfrm>
            <a:off x="244303" y="2376314"/>
            <a:ext cx="980057" cy="288925"/>
          </a:xfrm>
          <a:prstGeom prst="flowChartAlternateProcess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5730" name="AutoShape 18"/>
          <p:cNvSpPr>
            <a:spLocks noChangeArrowheads="1"/>
          </p:cNvSpPr>
          <p:nvPr/>
        </p:nvSpPr>
        <p:spPr bwMode="auto">
          <a:xfrm>
            <a:off x="936328" y="504106"/>
            <a:ext cx="2808288" cy="1511300"/>
          </a:xfrm>
          <a:prstGeom prst="cloudCallout">
            <a:avLst>
              <a:gd name="adj1" fmla="val -35981"/>
              <a:gd name="adj2" fmla="val 71954"/>
            </a:avLst>
          </a:prstGeom>
          <a:solidFill>
            <a:srgbClr val="FFFF99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M-file</a:t>
            </a:r>
            <a:r>
              <a:rPr kumimoji="1"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，延伸檔名為</a:t>
            </a:r>
            <a:r>
              <a:rPr kumimoji="1"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〝.m〞</a:t>
            </a:r>
          </a:p>
          <a:p>
            <a:pPr algn="ctr"/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2016449" y="3672458"/>
            <a:ext cx="2196306" cy="0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diamond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新細明體" charset="0"/>
              <a:cs typeface="新細明體" charset="0"/>
            </a:endParaRPr>
          </a:p>
        </p:txBody>
      </p:sp>
      <p:grpSp>
        <p:nvGrpSpPr>
          <p:cNvPr id="115731" name="Group 19"/>
          <p:cNvGrpSpPr>
            <a:grpSpLocks/>
          </p:cNvGrpSpPr>
          <p:nvPr/>
        </p:nvGrpSpPr>
        <p:grpSpPr bwMode="auto">
          <a:xfrm>
            <a:off x="5473998" y="4305299"/>
            <a:ext cx="2951162" cy="2219325"/>
            <a:chOff x="1815" y="2540"/>
            <a:chExt cx="1859" cy="1398"/>
          </a:xfrm>
        </p:grpSpPr>
        <p:pic>
          <p:nvPicPr>
            <p:cNvPr id="27660" name="Picture 14" descr="add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2540"/>
              <a:ext cx="1859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27" name="Text Box 15"/>
            <p:cNvSpPr txBox="1">
              <a:spLocks noChangeArrowheads="1"/>
            </p:cNvSpPr>
            <p:nvPr/>
          </p:nvSpPr>
          <p:spPr bwMode="auto">
            <a:xfrm>
              <a:off x="2041" y="3003"/>
              <a:ext cx="145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TW" altLang="en-US" sz="2400" b="1" smtClean="0">
                  <a:solidFill>
                    <a:srgbClr val="35B62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標楷體" charset="0"/>
                  <a:cs typeface="標楷體" charset="0"/>
                </a:rPr>
                <a:t>利用不同的顏色強調不同的特殊用語</a:t>
              </a:r>
              <a:endParaRPr lang="en-US" altLang="zh-TW" sz="2400" b="1" smtClean="0">
                <a:solidFill>
                  <a:srgbClr val="35B6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標楷體" charset="0"/>
                <a:cs typeface="標楷體" charset="0"/>
              </a:endParaRPr>
            </a:p>
          </p:txBody>
        </p:sp>
      </p:grp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1660577" y="2880370"/>
            <a:ext cx="503237" cy="0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diamond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1048595" y="5634037"/>
            <a:ext cx="863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diamond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28" grpId="0" animBg="1"/>
      <p:bldP spid="115728" grpId="1" animBg="1"/>
      <p:bldP spid="115730" grpId="0" animBg="1"/>
      <p:bldP spid="1157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7B1BDB5-947D-4111-90D0-1BC59FFCCB7A}" type="slidenum">
              <a:rPr lang="en-US" altLang="zh-TW" sz="1400">
                <a:latin typeface="Times New Roman" pitchFamily="18" charset="0"/>
              </a:rPr>
              <a:pPr/>
              <a:t>16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-3175"/>
            <a:ext cx="8161337" cy="1033463"/>
          </a:xfrm>
        </p:spPr>
        <p:txBody>
          <a:bodyPr/>
          <a:lstStyle/>
          <a:p>
            <a:pPr algn="dist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執行檔案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(conv_ratio.m)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8" y="987425"/>
            <a:ext cx="9248775" cy="614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4983163" y="1741488"/>
            <a:ext cx="4103687" cy="427037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di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zh-TW" altLang="en-US" sz="22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執行檔案時不需延伸檔名</a:t>
            </a:r>
            <a:r>
              <a:rPr kumimoji="1"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〝.m〞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3702050" y="1871663"/>
            <a:ext cx="1081088" cy="360362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455988" y="2160588"/>
            <a:ext cx="4608512" cy="4608512"/>
          </a:xfrm>
          <a:prstGeom prst="flowChartProcess">
            <a:avLst/>
          </a:prstGeom>
          <a:noFill/>
          <a:ln w="508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grpSp>
        <p:nvGrpSpPr>
          <p:cNvPr id="116753" name="Group 17"/>
          <p:cNvGrpSpPr>
            <a:grpSpLocks/>
          </p:cNvGrpSpPr>
          <p:nvPr/>
        </p:nvGrpSpPr>
        <p:grpSpPr bwMode="auto">
          <a:xfrm>
            <a:off x="720725" y="5113338"/>
            <a:ext cx="2663825" cy="1295400"/>
            <a:chOff x="454" y="3221"/>
            <a:chExt cx="1678" cy="816"/>
          </a:xfrm>
        </p:grpSpPr>
        <p:sp>
          <p:nvSpPr>
            <p:cNvPr id="116751" name="AutoShape 15"/>
            <p:cNvSpPr>
              <a:spLocks noChangeArrowheads="1"/>
            </p:cNvSpPr>
            <p:nvPr/>
          </p:nvSpPr>
          <p:spPr bwMode="auto">
            <a:xfrm>
              <a:off x="454" y="3221"/>
              <a:ext cx="1678" cy="816"/>
            </a:xfrm>
            <a:prstGeom prst="irregularSeal2">
              <a:avLst/>
            </a:prstGeom>
            <a:solidFill>
              <a:srgbClr val="CCFFFF"/>
            </a:solidFill>
            <a:ln w="508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726" y="3538"/>
              <a:ext cx="10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defTabSz="94615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defTabSz="94615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TW" altLang="en-US" b="1" smtClean="0">
                  <a:solidFill>
                    <a:srgbClr val="D6009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標楷體" charset="0"/>
                  <a:cs typeface="標楷體" charset="0"/>
                </a:rPr>
                <a:t>程式執行結果</a:t>
              </a:r>
              <a:endParaRPr lang="en-US" altLang="zh-TW" b="1" smtClean="0">
                <a:solidFill>
                  <a:srgbClr val="D6009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標楷體" charset="0"/>
                <a:cs typeface="標楷體" charset="0"/>
              </a:endParaRPr>
            </a:p>
          </p:txBody>
        </p:sp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167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9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42" grpId="0" animBg="1"/>
      <p:bldP spid="116742" grpId="1" animBg="1"/>
      <p:bldP spid="116745" grpId="0" animBg="1"/>
      <p:bldP spid="116745" grpId="1" animBg="1"/>
      <p:bldP spid="1167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DA5E0BA-B691-4FB0-8FDB-43E976ABF23E}" type="slidenum">
              <a:rPr lang="en-US" altLang="zh-TW" sz="1400">
                <a:latin typeface="Times New Roman" pitchFamily="18" charset="0"/>
              </a:rPr>
              <a:pPr/>
              <a:t>17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2179638" y="84138"/>
            <a:ext cx="5064125" cy="903287"/>
          </a:xfrm>
        </p:spPr>
        <p:txBody>
          <a:bodyPr/>
          <a:lstStyle/>
          <a:p>
            <a:pPr algn="dist">
              <a:defRPr/>
            </a:pPr>
            <a:r>
              <a:rPr kumimoji="0" lang="zh-TW" altLang="en-US" sz="4800" b="1" smtClean="0">
                <a:solidFill>
                  <a:srgbClr val="E31E0F"/>
                </a:solidFill>
                <a:latin typeface="標楷體" charset="0"/>
                <a:ea typeface="標楷體" charset="0"/>
                <a:cs typeface="標楷體" charset="0"/>
              </a:rPr>
              <a:t>圖形視窗</a:t>
            </a:r>
            <a:endParaRPr kumimoji="0" lang="en-US" altLang="zh-TW" sz="4800" b="1" smtClean="0">
              <a:solidFill>
                <a:srgbClr val="E31E0F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9338" y="1001713"/>
            <a:ext cx="7002462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95488"/>
            <a:ext cx="45767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54575" y="3168650"/>
            <a:ext cx="1296988" cy="1295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36258093-9E40-4C2F-BB5C-00440B0C2CC8}" type="slidenum">
              <a:rPr lang="en-US" altLang="zh-TW" sz="1400">
                <a:latin typeface="Times New Roman" pitchFamily="18" charset="0"/>
              </a:rPr>
              <a:pPr/>
              <a:t>18</a:t>
            </a:fld>
            <a:endParaRPr lang="en-US" altLang="zh-TW" sz="1400">
              <a:latin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163"/>
            <a:ext cx="9312275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AutoShape 5"/>
          <p:cNvSpPr>
            <a:spLocks noChangeArrowheads="1"/>
          </p:cNvSpPr>
          <p:nvPr/>
        </p:nvSpPr>
        <p:spPr bwMode="auto">
          <a:xfrm rot="10800000">
            <a:off x="360363" y="2232025"/>
            <a:ext cx="2016125" cy="1152525"/>
          </a:xfrm>
          <a:prstGeom prst="cloudCallout">
            <a:avLst>
              <a:gd name="adj1" fmla="val 42440"/>
              <a:gd name="adj2" fmla="val 78787"/>
            </a:avLst>
          </a:prstGeom>
          <a:noFill/>
          <a:ln w="63500" cap="sq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2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使用滑鼠點擊兩下</a:t>
            </a:r>
            <a:endParaRPr lang="en-US" altLang="zh-TW" sz="22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algn="ctr"/>
            <a:endParaRPr lang="en-US" altLang="zh-TW" sz="22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068638" y="1439863"/>
            <a:ext cx="6221412" cy="3527425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4B789B4-462F-4515-9E8E-8CCC1D3C1878}" type="slidenum">
              <a:rPr lang="en-US" altLang="zh-TW" sz="1000"/>
              <a:pPr/>
              <a:t>1</a:t>
            </a:fld>
            <a:endParaRPr lang="en-US" altLang="zh-TW" sz="10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88" y="0"/>
            <a:ext cx="6781801" cy="1171575"/>
          </a:xfrm>
        </p:spPr>
        <p:txBody>
          <a:bodyPr/>
          <a:lstStyle/>
          <a:p>
            <a:pPr algn="dist" eaLnBrk="1" hangingPunct="1">
              <a:defRPr/>
            </a:pPr>
            <a:r>
              <a:rPr lang="en-US" altLang="zh-TW" sz="5000" smtClean="0">
                <a:solidFill>
                  <a:srgbClr val="006600"/>
                </a:solidFill>
                <a:latin typeface="標楷體" charset="0"/>
                <a:ea typeface="標楷體" charset="0"/>
                <a:cs typeface="標楷體" charset="0"/>
              </a:rPr>
              <a:t> </a:t>
            </a:r>
            <a:r>
              <a:rPr lang="en-US" altLang="zh-TW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1-1 MATLAB </a:t>
            </a:r>
            <a:r>
              <a:rPr lang="zh-TW" altLang="en-US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小傳</a:t>
            </a:r>
            <a:r>
              <a:rPr lang="en-US" altLang="zh-TW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1275" y="1152525"/>
            <a:ext cx="7105650" cy="5395913"/>
          </a:xfrm>
        </p:spPr>
        <p:txBody>
          <a:bodyPr anchorCtr="1"/>
          <a:lstStyle/>
          <a:p>
            <a:pPr eaLnBrk="1" hangingPunct="1"/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由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MathWorks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公司於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1984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年推出的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數學軟體。</a:t>
            </a:r>
            <a:endParaRPr lang="en-US" altLang="zh-TW" sz="35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名稱是由「矩陣實驗室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3500" u="sng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rix </a:t>
            </a:r>
          </a:p>
          <a:p>
            <a:pPr eaLnBrk="1" hangingPunct="1">
              <a:buFontTx/>
              <a:buNone/>
            </a:pP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500" u="sng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LAB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oratory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）所合成。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為各種動態系統模擬、數位訊號處理、科學計算、科學目視等領域的標準程式語言。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的許多的核心計算技術是源自於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LINPACK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EISPACK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50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F7361387-4314-4D9C-802C-F56CC8F37138}" type="slidenum">
              <a:rPr lang="en-US" altLang="zh-TW" sz="1400"/>
              <a:pPr/>
              <a:t>19</a:t>
            </a:fld>
            <a:endParaRPr lang="en-US" altLang="zh-TW" sz="140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00025"/>
            <a:ext cx="5580062" cy="863600"/>
          </a:xfrm>
        </p:spPr>
        <p:txBody>
          <a:bodyPr/>
          <a:lstStyle/>
          <a:p>
            <a:pPr algn="dist" eaLnBrk="1" hangingPunct="1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重要指令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(1)</a:t>
            </a:r>
          </a:p>
        </p:txBody>
      </p:sp>
      <p:grpSp>
        <p:nvGrpSpPr>
          <p:cNvPr id="121865" name="Group 9"/>
          <p:cNvGrpSpPr>
            <a:grpSpLocks/>
          </p:cNvGrpSpPr>
          <p:nvPr/>
        </p:nvGrpSpPr>
        <p:grpSpPr bwMode="auto">
          <a:xfrm>
            <a:off x="0" y="1152525"/>
            <a:ext cx="1871663" cy="747713"/>
            <a:chOff x="0" y="726"/>
            <a:chExt cx="1179" cy="471"/>
          </a:xfrm>
        </p:grpSpPr>
        <p:pic>
          <p:nvPicPr>
            <p:cNvPr id="31764" name="Picture 8" descr="2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6"/>
              <a:ext cx="1179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63" name="Text Box 7"/>
            <p:cNvSpPr txBox="1">
              <a:spLocks noChangeArrowheads="1"/>
            </p:cNvSpPr>
            <p:nvPr/>
          </p:nvSpPr>
          <p:spPr bwMode="auto">
            <a:xfrm>
              <a:off x="227" y="726"/>
              <a:ext cx="7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whos</a:t>
              </a:r>
            </a:p>
          </p:txBody>
        </p:sp>
      </p:grpSp>
      <p:grpSp>
        <p:nvGrpSpPr>
          <p:cNvPr id="121873" name="Group 17"/>
          <p:cNvGrpSpPr>
            <a:grpSpLocks/>
          </p:cNvGrpSpPr>
          <p:nvPr/>
        </p:nvGrpSpPr>
        <p:grpSpPr bwMode="auto">
          <a:xfrm>
            <a:off x="2232025" y="1079500"/>
            <a:ext cx="4248150" cy="2665413"/>
            <a:chOff x="2337" y="1024"/>
            <a:chExt cx="2186" cy="1588"/>
          </a:xfrm>
        </p:grpSpPr>
        <p:pic>
          <p:nvPicPr>
            <p:cNvPr id="31762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" y="1315"/>
              <a:ext cx="1846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Picture 16" descr="add011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1024"/>
              <a:ext cx="2186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2751138" y="1958975"/>
            <a:ext cx="431800" cy="215900"/>
          </a:xfrm>
          <a:prstGeom prst="rect">
            <a:avLst/>
          </a:prstGeom>
          <a:noFill/>
          <a:ln w="158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grpSp>
        <p:nvGrpSpPr>
          <p:cNvPr id="121901" name="Group 45"/>
          <p:cNvGrpSpPr>
            <a:grpSpLocks/>
          </p:cNvGrpSpPr>
          <p:nvPr/>
        </p:nvGrpSpPr>
        <p:grpSpPr bwMode="auto">
          <a:xfrm>
            <a:off x="0" y="3744913"/>
            <a:ext cx="2089150" cy="863600"/>
            <a:chOff x="0" y="2359"/>
            <a:chExt cx="1316" cy="544"/>
          </a:xfrm>
        </p:grpSpPr>
        <p:pic>
          <p:nvPicPr>
            <p:cNvPr id="31760" name="Picture 20" descr="2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9"/>
              <a:ext cx="131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77" name="Text Box 21"/>
            <p:cNvSpPr txBox="1">
              <a:spLocks noChangeArrowheads="1"/>
            </p:cNvSpPr>
            <p:nvPr/>
          </p:nvSpPr>
          <p:spPr bwMode="auto">
            <a:xfrm>
              <a:off x="245" y="2395"/>
              <a:ext cx="89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clear</a:t>
              </a:r>
            </a:p>
          </p:txBody>
        </p:sp>
      </p:grpSp>
      <p:grpSp>
        <p:nvGrpSpPr>
          <p:cNvPr id="121893" name="Group 37"/>
          <p:cNvGrpSpPr>
            <a:grpSpLocks/>
          </p:cNvGrpSpPr>
          <p:nvPr/>
        </p:nvGrpSpPr>
        <p:grpSpPr bwMode="auto">
          <a:xfrm>
            <a:off x="2262188" y="3986213"/>
            <a:ext cx="4205287" cy="2592387"/>
            <a:chOff x="1361" y="2676"/>
            <a:chExt cx="2649" cy="1633"/>
          </a:xfrm>
        </p:grpSpPr>
        <p:pic>
          <p:nvPicPr>
            <p:cNvPr id="31758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3039"/>
              <a:ext cx="235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36" descr="add011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" y="2676"/>
              <a:ext cx="2649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2708275" y="4522788"/>
            <a:ext cx="719138" cy="287337"/>
          </a:xfrm>
          <a:prstGeom prst="rect">
            <a:avLst/>
          </a:prstGeom>
          <a:noFill/>
          <a:ln w="254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grpSp>
        <p:nvGrpSpPr>
          <p:cNvPr id="121899" name="Group 43"/>
          <p:cNvGrpSpPr>
            <a:grpSpLocks/>
          </p:cNvGrpSpPr>
          <p:nvPr/>
        </p:nvGrpSpPr>
        <p:grpSpPr bwMode="auto">
          <a:xfrm>
            <a:off x="6697663" y="4464050"/>
            <a:ext cx="2352675" cy="1952625"/>
            <a:chOff x="4219" y="2812"/>
            <a:chExt cx="1482" cy="1230"/>
          </a:xfrm>
        </p:grpSpPr>
        <p:pic>
          <p:nvPicPr>
            <p:cNvPr id="31756" name="Picture 39" descr="雛菊花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" y="2812"/>
              <a:ext cx="1482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" y="3084"/>
              <a:ext cx="771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1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74" grpId="0" animBg="1"/>
      <p:bldP spid="1218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5F774A1D-5D02-4084-B025-BD54AFF5360B}" type="slidenum">
              <a:rPr lang="en-US" altLang="zh-TW" sz="1400">
                <a:latin typeface="Times New Roman" pitchFamily="18" charset="0"/>
              </a:rPr>
              <a:pPr/>
              <a:t>20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00025"/>
            <a:ext cx="5580062" cy="863600"/>
          </a:xfrm>
        </p:spPr>
        <p:txBody>
          <a:bodyPr/>
          <a:lstStyle/>
          <a:p>
            <a:pPr algn="dist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重要指令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(2)</a:t>
            </a:r>
          </a:p>
        </p:txBody>
      </p:sp>
      <p:grpSp>
        <p:nvGrpSpPr>
          <p:cNvPr id="140291" name="Group 3"/>
          <p:cNvGrpSpPr>
            <a:grpSpLocks/>
          </p:cNvGrpSpPr>
          <p:nvPr/>
        </p:nvGrpSpPr>
        <p:grpSpPr bwMode="auto">
          <a:xfrm>
            <a:off x="-30163" y="1035050"/>
            <a:ext cx="1871663" cy="747713"/>
            <a:chOff x="0" y="726"/>
            <a:chExt cx="1179" cy="471"/>
          </a:xfrm>
        </p:grpSpPr>
        <p:pic>
          <p:nvPicPr>
            <p:cNvPr id="33803" name="Picture 4" descr="2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6"/>
              <a:ext cx="1179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293" name="Text Box 5"/>
            <p:cNvSpPr txBox="1">
              <a:spLocks noChangeArrowheads="1"/>
            </p:cNvSpPr>
            <p:nvPr/>
          </p:nvSpPr>
          <p:spPr bwMode="auto">
            <a:xfrm>
              <a:off x="227" y="726"/>
              <a:ext cx="7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help</a:t>
              </a:r>
            </a:p>
          </p:txBody>
        </p:sp>
      </p:grpSp>
      <p:pic>
        <p:nvPicPr>
          <p:cNvPr id="14030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050925"/>
            <a:ext cx="74898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316" name="Group 28"/>
          <p:cNvGrpSpPr>
            <a:grpSpLocks/>
          </p:cNvGrpSpPr>
          <p:nvPr/>
        </p:nvGrpSpPr>
        <p:grpSpPr bwMode="auto">
          <a:xfrm>
            <a:off x="3846513" y="5616575"/>
            <a:ext cx="5226050" cy="452438"/>
            <a:chOff x="2423" y="3538"/>
            <a:chExt cx="3292" cy="285"/>
          </a:xfrm>
        </p:grpSpPr>
        <p:sp>
          <p:nvSpPr>
            <p:cNvPr id="14031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3" y="3611"/>
              <a:ext cx="590" cy="136"/>
            </a:xfrm>
            <a:prstGeom prst="flowChartAlternateProcess">
              <a:avLst/>
            </a:prstGeom>
            <a:noFill/>
            <a:ln w="254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40311" name="Line 23"/>
            <p:cNvSpPr>
              <a:spLocks noChangeShapeType="1"/>
            </p:cNvSpPr>
            <p:nvPr/>
          </p:nvSpPr>
          <p:spPr bwMode="auto">
            <a:xfrm>
              <a:off x="3130" y="3674"/>
              <a:ext cx="590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0313" name="Text Box 25"/>
            <p:cNvSpPr txBox="1">
              <a:spLocks noChangeArrowheads="1"/>
            </p:cNvSpPr>
            <p:nvPr/>
          </p:nvSpPr>
          <p:spPr bwMode="auto">
            <a:xfrm>
              <a:off x="3810" y="3538"/>
              <a:ext cx="1905" cy="285"/>
            </a:xfrm>
            <a:prstGeom prst="rect">
              <a:avLst/>
            </a:prstGeom>
            <a:noFill/>
            <a:ln w="254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kumimoji="1" lang="zh-TW" altLang="en-US" sz="2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標楷體" pitchFamily="65" charset="-120"/>
                </a:rPr>
                <a:t>使用滑鼠左鍵點擊兩下</a:t>
              </a:r>
              <a:endParaRPr lang="en-US" altLang="zh-TW" sz="2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A611D44D-79AB-429F-A9AF-0E719F5CD22D}" type="slidenum">
              <a:rPr lang="en-US" altLang="zh-TW" sz="1400">
                <a:latin typeface="Times New Roman" pitchFamily="18" charset="0"/>
              </a:rPr>
              <a:pPr/>
              <a:t>21</a:t>
            </a:fld>
            <a:endParaRPr lang="en-US" altLang="zh-TW" sz="1400">
              <a:latin typeface="Times New Roman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FA543353-C9EB-4CE0-9AA4-40B3A1B7F95B}" type="slidenum">
              <a:rPr lang="en-US" altLang="zh-TW" sz="1400">
                <a:latin typeface="Times New Roman" pitchFamily="18" charset="0"/>
              </a:rPr>
              <a:pPr/>
              <a:t>22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00025"/>
            <a:ext cx="5580062" cy="863600"/>
          </a:xfrm>
        </p:spPr>
        <p:txBody>
          <a:bodyPr/>
          <a:lstStyle/>
          <a:p>
            <a:pPr algn="dist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重要指令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(3)</a:t>
            </a:r>
          </a:p>
        </p:txBody>
      </p:sp>
      <p:grpSp>
        <p:nvGrpSpPr>
          <p:cNvPr id="152591" name="Group 15"/>
          <p:cNvGrpSpPr>
            <a:grpSpLocks/>
          </p:cNvGrpSpPr>
          <p:nvPr/>
        </p:nvGrpSpPr>
        <p:grpSpPr bwMode="auto">
          <a:xfrm>
            <a:off x="-42863" y="1339850"/>
            <a:ext cx="2693988" cy="1008063"/>
            <a:chOff x="1225" y="1860"/>
            <a:chExt cx="1697" cy="635"/>
          </a:xfrm>
        </p:grpSpPr>
        <p:pic>
          <p:nvPicPr>
            <p:cNvPr id="36873" name="Picture 4" descr="2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1860"/>
              <a:ext cx="16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81" name="Text Box 5"/>
            <p:cNvSpPr txBox="1">
              <a:spLocks noChangeArrowheads="1"/>
            </p:cNvSpPr>
            <p:nvPr/>
          </p:nvSpPr>
          <p:spPr bwMode="auto">
            <a:xfrm>
              <a:off x="1529" y="1944"/>
              <a:ext cx="11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lookfor</a:t>
              </a:r>
            </a:p>
          </p:txBody>
        </p:sp>
      </p:grpSp>
      <p:pic>
        <p:nvPicPr>
          <p:cNvPr id="15259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335088"/>
            <a:ext cx="6669088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4248150" y="2132013"/>
            <a:ext cx="1368425" cy="185737"/>
          </a:xfrm>
          <a:prstGeom prst="rect">
            <a:avLst/>
          </a:prstGeom>
          <a:noFill/>
          <a:ln w="254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152595" name="AutoShape 19"/>
          <p:cNvSpPr>
            <a:spLocks noChangeArrowheads="1"/>
          </p:cNvSpPr>
          <p:nvPr/>
        </p:nvSpPr>
        <p:spPr bwMode="auto">
          <a:xfrm>
            <a:off x="6107113" y="992188"/>
            <a:ext cx="2519362" cy="1584325"/>
          </a:xfrm>
          <a:prstGeom prst="wedgeEllipseCallout">
            <a:avLst>
              <a:gd name="adj1" fmla="val -68023"/>
              <a:gd name="adj2" fmla="val 27255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zh-TW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尋找與</a:t>
            </a:r>
            <a:r>
              <a:rPr kumimoji="1" lang="en-US" altLang="zh-TW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eigenvalue</a:t>
            </a:r>
            <a:r>
              <a:rPr kumimoji="1" lang="zh-TW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有關的函數</a:t>
            </a:r>
            <a:r>
              <a:rPr kumimoji="1" lang="en-US" altLang="zh-TW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ctr"/>
            <a:endParaRPr lang="en-US" altLang="zh-TW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93" grpId="0" animBg="1"/>
      <p:bldP spid="1525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BE5D86F-D061-488C-B11F-3DB8CFC5771E}" type="slidenum">
              <a:rPr lang="en-US" altLang="zh-TW" sz="1400">
                <a:latin typeface="Times New Roman" pitchFamily="18" charset="0"/>
              </a:rPr>
              <a:pPr/>
              <a:t>23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00025"/>
            <a:ext cx="5580062" cy="863600"/>
          </a:xfrm>
        </p:spPr>
        <p:txBody>
          <a:bodyPr/>
          <a:lstStyle/>
          <a:p>
            <a:pPr algn="dist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重要指令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(4)</a:t>
            </a:r>
          </a:p>
        </p:txBody>
      </p:sp>
      <p:grpSp>
        <p:nvGrpSpPr>
          <p:cNvPr id="38917" name="Group 11"/>
          <p:cNvGrpSpPr>
            <a:grpSpLocks/>
          </p:cNvGrpSpPr>
          <p:nvPr/>
        </p:nvGrpSpPr>
        <p:grpSpPr bwMode="auto">
          <a:xfrm>
            <a:off x="-28575" y="1222375"/>
            <a:ext cx="2376488" cy="863600"/>
            <a:chOff x="363" y="998"/>
            <a:chExt cx="1179" cy="471"/>
          </a:xfrm>
        </p:grpSpPr>
        <p:pic>
          <p:nvPicPr>
            <p:cNvPr id="38920" name="Picture 4" descr="2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998"/>
              <a:ext cx="1179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29" name="Text Box 5"/>
            <p:cNvSpPr txBox="1">
              <a:spLocks noChangeArrowheads="1"/>
            </p:cNvSpPr>
            <p:nvPr/>
          </p:nvSpPr>
          <p:spPr bwMode="auto">
            <a:xfrm>
              <a:off x="563" y="1080"/>
              <a:ext cx="79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驚嘆號</a:t>
              </a:r>
              <a:r>
                <a:rPr lang="en-US" altLang="zh-TW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(!)</a:t>
              </a:r>
            </a:p>
          </p:txBody>
        </p:sp>
      </p:grpSp>
      <p:pic>
        <p:nvPicPr>
          <p:cNvPr id="389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b="1334"/>
          <a:stretch>
            <a:fillRect/>
          </a:stretch>
        </p:blipFill>
        <p:spPr bwMode="auto">
          <a:xfrm>
            <a:off x="2379663" y="1225550"/>
            <a:ext cx="692626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4030663" y="1901825"/>
            <a:ext cx="446087" cy="215900"/>
          </a:xfrm>
          <a:prstGeom prst="rect">
            <a:avLst/>
          </a:prstGeom>
          <a:noFill/>
          <a:ln w="254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2119A9C1-6A81-4FC8-9CBC-9AA9B23EA043}" type="slidenum">
              <a:rPr lang="en-US" altLang="zh-TW" sz="1400">
                <a:latin typeface="Times New Roman" pitchFamily="18" charset="0"/>
              </a:rPr>
              <a:pPr/>
              <a:t>24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00025"/>
            <a:ext cx="5580062" cy="863600"/>
          </a:xfrm>
        </p:spPr>
        <p:txBody>
          <a:bodyPr/>
          <a:lstStyle/>
          <a:p>
            <a:pPr algn="dist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重要指令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(5)</a:t>
            </a:r>
          </a:p>
        </p:txBody>
      </p:sp>
      <p:grpSp>
        <p:nvGrpSpPr>
          <p:cNvPr id="156683" name="Group 11"/>
          <p:cNvGrpSpPr>
            <a:grpSpLocks/>
          </p:cNvGrpSpPr>
          <p:nvPr/>
        </p:nvGrpSpPr>
        <p:grpSpPr bwMode="auto">
          <a:xfrm>
            <a:off x="-14288" y="1192213"/>
            <a:ext cx="2089151" cy="863600"/>
            <a:chOff x="0" y="2359"/>
            <a:chExt cx="1316" cy="544"/>
          </a:xfrm>
        </p:grpSpPr>
        <p:pic>
          <p:nvPicPr>
            <p:cNvPr id="40979" name="Picture 9" descr="2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9"/>
              <a:ext cx="131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37" y="2384"/>
              <a:ext cx="89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diary</a:t>
              </a:r>
            </a:p>
          </p:txBody>
        </p:sp>
      </p:grpSp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096963"/>
            <a:ext cx="72580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2447925" y="2016125"/>
            <a:ext cx="6121400" cy="457200"/>
            <a:chOff x="1542" y="1270"/>
            <a:chExt cx="3856" cy="288"/>
          </a:xfrm>
        </p:grpSpPr>
        <p:sp>
          <p:nvSpPr>
            <p:cNvPr id="156685" name="Rectangle 13"/>
            <p:cNvSpPr>
              <a:spLocks noChangeArrowheads="1"/>
            </p:cNvSpPr>
            <p:nvPr/>
          </p:nvSpPr>
          <p:spPr bwMode="auto">
            <a:xfrm>
              <a:off x="1542" y="1315"/>
              <a:ext cx="908" cy="181"/>
            </a:xfrm>
            <a:prstGeom prst="rect">
              <a:avLst/>
            </a:prstGeom>
            <a:noFill/>
            <a:ln w="31750" cap="sq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56686" name="AutoShape 14"/>
            <p:cNvSpPr>
              <a:spLocks noChangeArrowheads="1"/>
            </p:cNvSpPr>
            <p:nvPr/>
          </p:nvSpPr>
          <p:spPr bwMode="auto">
            <a:xfrm>
              <a:off x="2540" y="1315"/>
              <a:ext cx="363" cy="181"/>
            </a:xfrm>
            <a:prstGeom prst="rightArrow">
              <a:avLst>
                <a:gd name="adj1" fmla="val 50000"/>
                <a:gd name="adj2" fmla="val 50138"/>
              </a:avLst>
            </a:prstGeom>
            <a:noFill/>
            <a:ln w="38100" cap="sq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56687" name="Text Box 15"/>
            <p:cNvSpPr txBox="1">
              <a:spLocks noChangeArrowheads="1"/>
            </p:cNvSpPr>
            <p:nvPr/>
          </p:nvSpPr>
          <p:spPr bwMode="auto">
            <a:xfrm>
              <a:off x="2949" y="1270"/>
              <a:ext cx="2449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kumimoji="1" lang="zh-TW" altLang="en-US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在檔案</a:t>
              </a:r>
              <a:r>
                <a:rPr kumimoji="1" lang="en-US" altLang="zh-TW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rsdl.dat</a:t>
              </a:r>
              <a:r>
                <a:rPr kumimoji="1" lang="zh-TW" altLang="en-US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裡儲存備份</a:t>
              </a:r>
              <a:endPara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56695" name="Group 23"/>
          <p:cNvGrpSpPr>
            <a:grpSpLocks/>
          </p:cNvGrpSpPr>
          <p:nvPr/>
        </p:nvGrpSpPr>
        <p:grpSpPr bwMode="auto">
          <a:xfrm>
            <a:off x="2447925" y="2376488"/>
            <a:ext cx="3744913" cy="1727200"/>
            <a:chOff x="1542" y="1497"/>
            <a:chExt cx="2359" cy="1088"/>
          </a:xfrm>
        </p:grpSpPr>
        <p:sp>
          <p:nvSpPr>
            <p:cNvPr id="156688" name="Rectangle 16"/>
            <p:cNvSpPr>
              <a:spLocks noChangeArrowheads="1"/>
            </p:cNvSpPr>
            <p:nvPr/>
          </p:nvSpPr>
          <p:spPr bwMode="auto">
            <a:xfrm>
              <a:off x="1542" y="1497"/>
              <a:ext cx="635" cy="205"/>
            </a:xfrm>
            <a:prstGeom prst="rect">
              <a:avLst/>
            </a:prstGeom>
            <a:noFill/>
            <a:ln w="3175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156689" name="AutoShape 17"/>
            <p:cNvSpPr>
              <a:spLocks noChangeArrowheads="1"/>
            </p:cNvSpPr>
            <p:nvPr/>
          </p:nvSpPr>
          <p:spPr bwMode="auto">
            <a:xfrm>
              <a:off x="2132" y="1950"/>
              <a:ext cx="1769" cy="635"/>
            </a:xfrm>
            <a:prstGeom prst="cloudCallout">
              <a:avLst>
                <a:gd name="adj1" fmla="val -64472"/>
                <a:gd name="adj2" fmla="val -82282"/>
              </a:avLst>
            </a:prstGeom>
            <a:solidFill>
              <a:srgbClr val="FFFF00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461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4615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kumimoji="1" lang="zh-TW" altLang="en-US" sz="22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開始儲存資料</a:t>
              </a:r>
              <a:r>
                <a:rPr kumimoji="1" lang="en-US" altLang="zh-TW" sz="22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endPara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56696" name="Group 24"/>
          <p:cNvGrpSpPr>
            <a:grpSpLocks/>
          </p:cNvGrpSpPr>
          <p:nvPr/>
        </p:nvGrpSpPr>
        <p:grpSpPr bwMode="auto">
          <a:xfrm>
            <a:off x="2447925" y="5400675"/>
            <a:ext cx="4249738" cy="719138"/>
            <a:chOff x="1542" y="3402"/>
            <a:chExt cx="2677" cy="453"/>
          </a:xfrm>
        </p:grpSpPr>
        <p:sp>
          <p:nvSpPr>
            <p:cNvPr id="156690" name="Rectangle 18"/>
            <p:cNvSpPr>
              <a:spLocks noChangeArrowheads="1"/>
            </p:cNvSpPr>
            <p:nvPr/>
          </p:nvSpPr>
          <p:spPr bwMode="auto">
            <a:xfrm>
              <a:off x="1542" y="3538"/>
              <a:ext cx="635" cy="227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endParaRPr lang="en-US" altLang="zh-TW"/>
            </a:p>
          </p:txBody>
        </p:sp>
        <p:grpSp>
          <p:nvGrpSpPr>
            <p:cNvPr id="40971" name="Group 21"/>
            <p:cNvGrpSpPr>
              <a:grpSpLocks/>
            </p:cNvGrpSpPr>
            <p:nvPr/>
          </p:nvGrpSpPr>
          <p:grpSpPr bwMode="auto">
            <a:xfrm>
              <a:off x="2268" y="3402"/>
              <a:ext cx="1951" cy="453"/>
              <a:chOff x="2404" y="3402"/>
              <a:chExt cx="1951" cy="453"/>
            </a:xfrm>
          </p:grpSpPr>
          <p:sp>
            <p:nvSpPr>
              <p:cNvPr id="156691" name="AutoShape 19"/>
              <p:cNvSpPr>
                <a:spLocks noChangeArrowheads="1"/>
              </p:cNvSpPr>
              <p:nvPr/>
            </p:nvSpPr>
            <p:spPr bwMode="auto">
              <a:xfrm>
                <a:off x="2404" y="3402"/>
                <a:ext cx="1951" cy="453"/>
              </a:xfrm>
              <a:prstGeom prst="star16">
                <a:avLst>
                  <a:gd name="adj" fmla="val 37500"/>
                </a:avLst>
              </a:prstGeom>
              <a:noFill/>
              <a:ln w="254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/>
              </a:p>
            </p:txBody>
          </p:sp>
          <p:sp>
            <p:nvSpPr>
              <p:cNvPr id="156692" name="Text Box 20"/>
              <p:cNvSpPr txBox="1">
                <a:spLocks noChangeArrowheads="1"/>
              </p:cNvSpPr>
              <p:nvPr/>
            </p:nvSpPr>
            <p:spPr bwMode="auto">
              <a:xfrm>
                <a:off x="2767" y="3493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461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defTabSz="9461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2pPr>
                <a:lvl3pPr defTabSz="9461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3pPr>
                <a:lvl4pPr defTabSz="9461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4pPr>
                <a:lvl5pPr defTabSz="9461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5pPr>
                <a:lvl6pPr defTabSz="94615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6pPr>
                <a:lvl7pPr defTabSz="94615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7pPr>
                <a:lvl8pPr defTabSz="94615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8pPr>
                <a:lvl9pPr defTabSz="94615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charset="0"/>
                  <a:buNone/>
                  <a:defRPr/>
                </a:pPr>
                <a:r>
                  <a:rPr lang="zh-TW" altLang="en-US" sz="2400" smtClean="0">
                    <a:solidFill>
                      <a:schemeClr val="hlink"/>
                    </a:solidFill>
                    <a:ea typeface="標楷體" charset="0"/>
                    <a:cs typeface="標楷體" charset="0"/>
                  </a:rPr>
                  <a:t>結束資料儲存</a:t>
                </a:r>
                <a:endParaRPr kumimoji="0" lang="en-US" altLang="zh-TW" sz="2400" smtClean="0">
                  <a:solidFill>
                    <a:schemeClr val="hlink"/>
                  </a:solidFill>
                  <a:ea typeface="標楷體" charset="0"/>
                  <a:cs typeface="標楷體" charset="0"/>
                </a:endParaRPr>
              </a:p>
            </p:txBody>
          </p:sp>
        </p:grpSp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879E8654-89C8-493F-9D08-40332BC9071D}" type="slidenum">
              <a:rPr lang="en-US" altLang="zh-TW" sz="1400">
                <a:latin typeface="Times New Roman" pitchFamily="18" charset="0"/>
              </a:rPr>
              <a:pPr/>
              <a:t>25</a:t>
            </a:fld>
            <a:endParaRPr lang="en-US" altLang="zh-TW" sz="1400">
              <a:latin typeface="Times New Roman" pitchFamily="18" charset="0"/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"/>
            <a:ext cx="78057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503363"/>
            <a:ext cx="5184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5BA6409E-5AF9-4F0B-AEDB-2271B0F230C9}" type="slidenum">
              <a:rPr lang="en-US" altLang="zh-TW" sz="1000"/>
              <a:pPr/>
              <a:t>2</a:t>
            </a:fld>
            <a:endParaRPr lang="en-US" altLang="zh-TW" sz="100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60325"/>
            <a:ext cx="6626225" cy="960438"/>
          </a:xfrm>
        </p:spPr>
        <p:txBody>
          <a:bodyPr/>
          <a:lstStyle/>
          <a:p>
            <a:pPr algn="dist" eaLnBrk="1" hangingPunct="1">
              <a:defRPr/>
            </a:pPr>
            <a:r>
              <a:rPr lang="en-US" altLang="zh-TW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1-1 MATLAB </a:t>
            </a:r>
            <a:r>
              <a:rPr lang="zh-TW" altLang="en-US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小傳</a:t>
            </a:r>
            <a:r>
              <a:rPr lang="en-US" altLang="zh-TW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1079500"/>
            <a:ext cx="7416800" cy="5522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早在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1978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年即已現身，是用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Fortran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撰寫的免費軟體，其作者是當時任教於新墨西哥大學的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Cleve Moler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教授。</a:t>
            </a:r>
            <a:endParaRPr lang="en-US" altLang="zh-TW" sz="29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Jack Little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（又稱為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John Little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）將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MATLAB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語言重寫，並於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1984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年成立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MathWorks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公司，首次推出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MATLAB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商用版。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MathWorks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Newsgroup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上進行對使用者的技術指導，在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WWW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興起之後，就提供各項技術支援與搜尋功能，並在內聯網（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Intranet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）方面，以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Web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與資料庫的整合來進行軟體</a:t>
            </a:r>
            <a:r>
              <a:rPr lang="en-US" altLang="zh-TW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bug </a:t>
            </a:r>
            <a:r>
              <a:rPr lang="zh-TW" altLang="en-US" sz="29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的追蹤、修復與管理。</a:t>
            </a:r>
            <a:endParaRPr lang="en-US" altLang="zh-TW" sz="29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9A0E51A-B281-4F3E-B82C-B212ECC6268B}" type="slidenum">
              <a:rPr lang="en-US" altLang="zh-TW" sz="1000"/>
              <a:pPr/>
              <a:t>3</a:t>
            </a:fld>
            <a:endParaRPr lang="en-US" altLang="zh-TW" sz="10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44450"/>
            <a:ext cx="6750050" cy="1038225"/>
          </a:xfrm>
        </p:spPr>
        <p:txBody>
          <a:bodyPr/>
          <a:lstStyle/>
          <a:p>
            <a:pPr algn="dist" eaLnBrk="1" hangingPunct="1">
              <a:defRPr/>
            </a:pPr>
            <a:r>
              <a:rPr lang="en-US" altLang="zh-TW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1-1 MATLAB </a:t>
            </a:r>
            <a:r>
              <a:rPr lang="zh-TW" altLang="en-US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小傳</a:t>
            </a:r>
            <a:r>
              <a:rPr lang="en-US" altLang="zh-TW" sz="5600" b="1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(3)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7325" y="1063625"/>
            <a:ext cx="7459663" cy="5561013"/>
          </a:xfrm>
        </p:spPr>
        <p:txBody>
          <a:bodyPr/>
          <a:lstStyle/>
          <a:p>
            <a:pPr eaLnBrk="1" hangingPunct="1"/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早期以矩陣運算為主，第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4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版推出握把式圖形（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Handle Graphics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），第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5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版中允許使用者建立許多不同的資料型態，（如多維陣列、結構陣列、異質陣列等）。</a:t>
            </a:r>
            <a:endParaRPr lang="en-US" altLang="zh-TW" sz="35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是一個計算核心，圍繞著這個計算核心，有許多針對不同應用所開發的應用程式，稱為工具箱（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Toolboxes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endParaRPr lang="en-US" altLang="zh-TW" sz="35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9CCF5F0-B7A7-4DF9-BFEC-B4C8BB4A1388}" type="slidenum">
              <a:rPr lang="en-US" altLang="zh-TW" sz="1000"/>
              <a:pPr/>
              <a:t>4</a:t>
            </a:fld>
            <a:endParaRPr lang="en-US" altLang="zh-TW" sz="10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-3175"/>
            <a:ext cx="6900863" cy="960438"/>
          </a:xfrm>
        </p:spPr>
        <p:txBody>
          <a:bodyPr/>
          <a:lstStyle/>
          <a:p>
            <a:pPr algn="dist" eaLnBrk="1" hangingPunct="1">
              <a:defRPr/>
            </a:pPr>
            <a:r>
              <a:rPr lang="en-US" altLang="zh-TW" sz="4400" b="1" dirty="0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1-2 MATLAB </a:t>
            </a:r>
            <a:r>
              <a:rPr lang="en-US" altLang="zh-TW" sz="4400" b="1" dirty="0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R2012b </a:t>
            </a:r>
            <a:r>
              <a:rPr lang="zh-TW" altLang="en-US" sz="4400" b="1" dirty="0" smtClean="0">
                <a:solidFill>
                  <a:srgbClr val="A1072C"/>
                </a:solidFill>
                <a:latin typeface="標楷體" charset="0"/>
                <a:ea typeface="標楷體" charset="0"/>
                <a:cs typeface="標楷體" charset="0"/>
              </a:rPr>
              <a:t>的外觀</a:t>
            </a:r>
            <a:endParaRPr lang="en-US" altLang="zh-TW" sz="4400" b="1" dirty="0" smtClean="0">
              <a:solidFill>
                <a:srgbClr val="A1072C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5575" y="890588"/>
            <a:ext cx="7356475" cy="54467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啟動方式：</a:t>
            </a:r>
            <a:endParaRPr lang="en-US" altLang="zh-TW" sz="35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以滑鼠點選兩次桌面上的</a:t>
            </a:r>
            <a:r>
              <a:rPr lang="en-US" altLang="zh-TW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 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圖示</a:t>
            </a:r>
            <a:endParaRPr lang="en-US" altLang="zh-TW" sz="35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開始</a:t>
            </a:r>
            <a:r>
              <a:rPr lang="en-US" altLang="zh-TW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的主選單下，選取</a:t>
            </a:r>
            <a:r>
              <a:rPr lang="en-US" altLang="zh-TW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程式集</a:t>
            </a:r>
            <a:r>
              <a:rPr lang="en-US" altLang="zh-TW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3500" dirty="0" err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/R2012b 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MATLAB 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R2012b</a:t>
            </a:r>
            <a:r>
              <a:rPr lang="en-US" altLang="zh-TW" sz="35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lvl="1" eaLnBrk="1" hangingPunct="1">
              <a:spcBef>
                <a:spcPct val="50000"/>
              </a:spcBef>
            </a:pP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介面是以</a:t>
            </a:r>
            <a:r>
              <a:rPr lang="en-US" altLang="zh-TW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Java </a:t>
            </a:r>
            <a:r>
              <a:rPr lang="zh-TW" altLang="en-US" sz="3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撰寫，因此第一次啟動時間較久。</a:t>
            </a:r>
            <a:endParaRPr lang="en-US" altLang="zh-TW" sz="31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373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447925"/>
            <a:ext cx="531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3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" y="216074"/>
            <a:ext cx="7050834" cy="61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5F7C09F3-982E-45DB-9E3D-7EAFBBBB8E34}" type="slidenum">
              <a:rPr lang="en-US" altLang="zh-TW" sz="1000"/>
              <a:pPr/>
              <a:t>5</a:t>
            </a:fld>
            <a:endParaRPr lang="en-US" altLang="zh-TW" sz="10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432098"/>
            <a:ext cx="6865938" cy="688677"/>
          </a:xfrm>
        </p:spPr>
        <p:txBody>
          <a:bodyPr/>
          <a:lstStyle/>
          <a:p>
            <a:pPr eaLnBrk="1" hangingPunct="1"/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7680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24863" y="6048375"/>
            <a:ext cx="719137" cy="792163"/>
          </a:xfrm>
          <a:prstGeom prst="actionButtonBackPreviou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A5DF70C-0441-40DD-9634-68FD9FEB7C43}" type="slidenum">
              <a:rPr lang="en-US" altLang="zh-TW" sz="1000"/>
              <a:pPr/>
              <a:t>6</a:t>
            </a:fld>
            <a:endParaRPr lang="en-US" altLang="zh-TW" sz="100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-138113" y="60325"/>
            <a:ext cx="7200901" cy="960438"/>
          </a:xfrm>
        </p:spPr>
        <p:txBody>
          <a:bodyPr/>
          <a:lstStyle/>
          <a:p>
            <a:pPr algn="dist" eaLnBrk="1" hangingPunct="1"/>
            <a:r>
              <a:rPr lang="zh-TW" altLang="en-US" sz="4200" b="1" smtClean="0">
                <a:solidFill>
                  <a:srgbClr val="A1072C"/>
                </a:solidFill>
                <a:latin typeface="標楷體" pitchFamily="65" charset="-120"/>
                <a:ea typeface="標楷體" pitchFamily="65" charset="-120"/>
              </a:rPr>
              <a:t>「活頁夾」型式的</a:t>
            </a:r>
            <a:r>
              <a:rPr lang="en-US" altLang="zh-TW" sz="4200" b="1" smtClean="0">
                <a:solidFill>
                  <a:srgbClr val="A1072C"/>
                </a:solidFill>
                <a:latin typeface="標楷體" pitchFamily="65" charset="-120"/>
                <a:ea typeface="標楷體" pitchFamily="65" charset="-120"/>
              </a:rPr>
              <a:t>MATLAB</a:t>
            </a:r>
            <a:r>
              <a:rPr lang="zh-TW" altLang="en-US" sz="4200" b="1" smtClean="0">
                <a:solidFill>
                  <a:srgbClr val="A1072C"/>
                </a:solidFill>
                <a:latin typeface="標楷體" pitchFamily="65" charset="-120"/>
                <a:ea typeface="標楷體" pitchFamily="65" charset="-120"/>
              </a:rPr>
              <a:t>桌面</a:t>
            </a:r>
            <a:endParaRPr lang="en-US" altLang="zh-TW" sz="4200" b="1" smtClean="0">
              <a:solidFill>
                <a:srgbClr val="A1072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idx="1"/>
          </p:nvPr>
        </p:nvSpPr>
        <p:spPr>
          <a:xfrm>
            <a:off x="0" y="936625"/>
            <a:ext cx="6985000" cy="5400675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Desktop/Desktop Layout/All Tabbed</a:t>
            </a:r>
            <a:r>
              <a:rPr lang="zh-TW" altLang="en-US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可將各個小視窗改為「活頁夾」的型式。</a:t>
            </a:r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zh-TW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</a:p>
          <a:p>
            <a:pPr eaLnBrk="1" hangingPunct="1"/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（由上圖可以看出共有六個小視窗）</a:t>
            </a:r>
            <a:endParaRPr lang="en-US" altLang="zh-TW" sz="240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若要回到預設的桌面配置，可點選</a:t>
            </a:r>
            <a:r>
              <a:rPr lang="en-US" altLang="zh-TW" sz="24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Desktop/Desktop Layout/Default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8" y="1944266"/>
            <a:ext cx="64801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E44C3F65-278F-4798-96C1-3C065FA890C3}" type="slidenum">
              <a:rPr lang="en-US" altLang="zh-TW" sz="1400">
                <a:latin typeface="Times New Roman" pitchFamily="18" charset="0"/>
              </a:rPr>
              <a:pPr/>
              <a:t>7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315913"/>
            <a:ext cx="7688263" cy="904875"/>
          </a:xfrm>
        </p:spPr>
        <p:txBody>
          <a:bodyPr/>
          <a:lstStyle/>
          <a:p>
            <a:pPr algn="dist"/>
            <a:r>
              <a:rPr kumimoji="0" lang="zh-TW" altLang="en-US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指令視窗</a:t>
            </a:r>
            <a:r>
              <a:rPr kumimoji="0" lang="en-US" altLang="zh-TW" sz="4800" b="1" smtClean="0">
                <a:solidFill>
                  <a:srgbClr val="E31E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(Command Window)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42863" y="1641475"/>
            <a:ext cx="2447926" cy="4895850"/>
          </a:xfrm>
        </p:spPr>
        <p:txBody>
          <a:bodyPr/>
          <a:lstStyle/>
          <a:p>
            <a:r>
              <a:rPr kumimoji="0" lang="zh-TW" altLang="en-US" sz="2900" b="1" smtClean="0">
                <a:latin typeface="標楷體" pitchFamily="65" charset="-120"/>
                <a:ea typeface="標楷體" pitchFamily="65" charset="-120"/>
              </a:rPr>
              <a:t>使用者可以在指令視窗的指令提示符號後面，直接鍵入互動式指令，這些指令可以立即執行，其外觀如右：</a:t>
            </a:r>
            <a:endParaRPr kumimoji="0" lang="en-US" altLang="zh-TW" sz="29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61" y="1655924"/>
            <a:ext cx="6878636" cy="54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032672" y="3024386"/>
            <a:ext cx="3816424" cy="38280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2" name="美工圖案版面配置區 1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0" build="p"/>
      <p:bldP spid="819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80170"/>
            <a:ext cx="91156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zh-TW" altLang="en-US"/>
              <a:t>MATLAB 簡介</a:t>
            </a: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TW"/>
              <a:t>T.-M.Huang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ED288B6D-93B0-4443-8D49-CDB6F5E33C15}" type="slidenum">
              <a:rPr lang="en-US" altLang="zh-TW" sz="1400">
                <a:latin typeface="Times New Roman" pitchFamily="18" charset="0"/>
              </a:rPr>
              <a:pPr/>
              <a:t>8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723900" y="-3175"/>
            <a:ext cx="8062913" cy="936625"/>
          </a:xfrm>
        </p:spPr>
        <p:txBody>
          <a:bodyPr/>
          <a:lstStyle/>
          <a:p>
            <a:pPr algn="dist">
              <a:defRPr/>
            </a:pPr>
            <a:r>
              <a:rPr kumimoji="0" lang="zh-TW" altLang="en-US" sz="4200" b="1" smtClean="0">
                <a:solidFill>
                  <a:srgbClr val="903C7A"/>
                </a:solidFill>
                <a:latin typeface="標楷體" charset="0"/>
                <a:ea typeface="標楷體" charset="0"/>
                <a:cs typeface="標楷體" charset="0"/>
              </a:rPr>
              <a:t>範例</a:t>
            </a:r>
            <a:r>
              <a:rPr kumimoji="0" lang="en-US" altLang="zh-TW" sz="4200" b="1" smtClean="0">
                <a:solidFill>
                  <a:srgbClr val="903C7A"/>
                </a:solidFill>
                <a:latin typeface="標楷體" charset="0"/>
                <a:ea typeface="標楷體" charset="0"/>
                <a:cs typeface="標楷體" charset="0"/>
              </a:rPr>
              <a:t>:</a:t>
            </a:r>
            <a:r>
              <a:rPr kumimoji="0" lang="zh-TW" altLang="en-US" sz="4200" b="1" smtClean="0">
                <a:solidFill>
                  <a:srgbClr val="903C7A"/>
                </a:solidFill>
                <a:latin typeface="標楷體" charset="0"/>
                <a:ea typeface="標楷體" charset="0"/>
                <a:cs typeface="標楷體" charset="0"/>
              </a:rPr>
              <a:t>計算半徑</a:t>
            </a:r>
            <a:r>
              <a:rPr kumimoji="0" lang="en-US" altLang="zh-TW" sz="4200" b="1" smtClean="0">
                <a:solidFill>
                  <a:srgbClr val="903C7A"/>
                </a:solidFill>
                <a:latin typeface="標楷體" charset="0"/>
                <a:ea typeface="標楷體" charset="0"/>
                <a:cs typeface="標楷體" charset="0"/>
              </a:rPr>
              <a:t>2.5</a:t>
            </a:r>
            <a:r>
              <a:rPr kumimoji="0" lang="zh-TW" altLang="en-US" sz="4200" b="1" smtClean="0">
                <a:solidFill>
                  <a:srgbClr val="903C7A"/>
                </a:solidFill>
                <a:latin typeface="標楷體" charset="0"/>
                <a:ea typeface="標楷體" charset="0"/>
                <a:cs typeface="標楷體" charset="0"/>
              </a:rPr>
              <a:t>公尺的圓面積</a:t>
            </a:r>
            <a:endParaRPr kumimoji="0" lang="en-US" altLang="zh-TW" sz="4200" b="1" smtClean="0">
              <a:solidFill>
                <a:srgbClr val="903C7A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735932" y="4752578"/>
            <a:ext cx="1728788" cy="18653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448496" y="5076138"/>
            <a:ext cx="2448272" cy="719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5400824" y="2766332"/>
            <a:ext cx="3138488" cy="25082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5" grpId="0" animBg="1"/>
      <p:bldP spid="94216" grpId="0" animBg="1"/>
      <p:bldP spid="94217" grpId="0" animBg="1"/>
    </p:bldLst>
  </p:timing>
</p:sld>
</file>

<file path=ppt/theme/theme1.xml><?xml version="1.0" encoding="utf-8"?>
<a:theme xmlns:a="http://schemas.openxmlformats.org/drawingml/2006/main" name="積雪道路設計範本">
  <a:themeElements>
    <a:clrScheme name="積雪道路設計範本 7">
      <a:dk1>
        <a:srgbClr val="336699"/>
      </a:dk1>
      <a:lt1>
        <a:srgbClr val="5A4B3C"/>
      </a:lt1>
      <a:dk2>
        <a:srgbClr val="000000"/>
      </a:dk2>
      <a:lt2>
        <a:srgbClr val="ABC3D5"/>
      </a:lt2>
      <a:accent1>
        <a:srgbClr val="D2EBEB"/>
      </a:accent1>
      <a:accent2>
        <a:srgbClr val="CDC8C8"/>
      </a:accent2>
      <a:accent3>
        <a:srgbClr val="AAAAAA"/>
      </a:accent3>
      <a:accent4>
        <a:srgbClr val="4C3F32"/>
      </a:accent4>
      <a:accent5>
        <a:srgbClr val="E5F3F3"/>
      </a:accent5>
      <a:accent6>
        <a:srgbClr val="BAB5B5"/>
      </a:accent6>
      <a:hlink>
        <a:srgbClr val="7DB996"/>
      </a:hlink>
      <a:folHlink>
        <a:srgbClr val="F0A03C"/>
      </a:folHlink>
    </a:clrScheme>
    <a:fontScheme name="積雪道路設計範本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積雪道路設計範本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積雪道路設計範本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積雪道路設計範本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積雪道路設計範本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積雪道路設計範本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78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積雪道路設計範本 6">
        <a:dk1>
          <a:srgbClr val="333333"/>
        </a:dk1>
        <a:lt1>
          <a:srgbClr val="FFFFFF"/>
        </a:lt1>
        <a:dk2>
          <a:srgbClr val="000000"/>
        </a:dk2>
        <a:lt2>
          <a:srgbClr val="333333"/>
        </a:lt2>
        <a:accent1>
          <a:srgbClr val="E6F5FF"/>
        </a:accent1>
        <a:accent2>
          <a:srgbClr val="0099CC"/>
        </a:accent2>
        <a:accent3>
          <a:srgbClr val="FFFFFF"/>
        </a:accent3>
        <a:accent4>
          <a:srgbClr val="2A2A2A"/>
        </a:accent4>
        <a:accent5>
          <a:srgbClr val="F0F9FF"/>
        </a:accent5>
        <a:accent6>
          <a:srgbClr val="008AB9"/>
        </a:accent6>
        <a:hlink>
          <a:srgbClr val="C0C0C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積雪道路設計範本 7">
        <a:dk1>
          <a:srgbClr val="336699"/>
        </a:dk1>
        <a:lt1>
          <a:srgbClr val="5A4B3C"/>
        </a:lt1>
        <a:dk2>
          <a:srgbClr val="000000"/>
        </a:dk2>
        <a:lt2>
          <a:srgbClr val="ABC3D5"/>
        </a:lt2>
        <a:accent1>
          <a:srgbClr val="D2EBEB"/>
        </a:accent1>
        <a:accent2>
          <a:srgbClr val="CDC8C8"/>
        </a:accent2>
        <a:accent3>
          <a:srgbClr val="AAAAAA"/>
        </a:accent3>
        <a:accent4>
          <a:srgbClr val="4C3F32"/>
        </a:accent4>
        <a:accent5>
          <a:srgbClr val="E5F3F3"/>
        </a:accent5>
        <a:accent6>
          <a:srgbClr val="BAB5B5"/>
        </a:accent6>
        <a:hlink>
          <a:srgbClr val="7DB996"/>
        </a:hlink>
        <a:folHlink>
          <a:srgbClr val="F0A0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積雪道路設計範本 8">
        <a:dk1>
          <a:srgbClr val="663300"/>
        </a:dk1>
        <a:lt1>
          <a:srgbClr val="C0C0C0"/>
        </a:lt1>
        <a:dk2>
          <a:srgbClr val="C8B876"/>
        </a:dk2>
        <a:lt2>
          <a:srgbClr val="5A552D"/>
        </a:lt2>
        <a:accent1>
          <a:srgbClr val="CDCD9B"/>
        </a:accent1>
        <a:accent2>
          <a:srgbClr val="FFFFCD"/>
        </a:accent2>
        <a:accent3>
          <a:srgbClr val="DCDCDC"/>
        </a:accent3>
        <a:accent4>
          <a:srgbClr val="562A00"/>
        </a:accent4>
        <a:accent5>
          <a:srgbClr val="E3E3CB"/>
        </a:accent5>
        <a:accent6>
          <a:srgbClr val="E7E7BA"/>
        </a:accent6>
        <a:hlink>
          <a:srgbClr val="9900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積雪道路設計範本 9">
        <a:dk1>
          <a:srgbClr val="3E3E5C"/>
        </a:dk1>
        <a:lt1>
          <a:srgbClr val="B2B2B2"/>
        </a:lt1>
        <a:dk2>
          <a:srgbClr val="A5A5C3"/>
        </a:dk2>
        <a:lt2>
          <a:srgbClr val="4D4D4D"/>
        </a:lt2>
        <a:accent1>
          <a:srgbClr val="F5F5DC"/>
        </a:accent1>
        <a:accent2>
          <a:srgbClr val="C84B0A"/>
        </a:accent2>
        <a:accent3>
          <a:srgbClr val="CFCFDE"/>
        </a:accent3>
        <a:accent4>
          <a:srgbClr val="979797"/>
        </a:accent4>
        <a:accent5>
          <a:srgbClr val="F9F9EB"/>
        </a:accent5>
        <a:accent6>
          <a:srgbClr val="B54308"/>
        </a:accent6>
        <a:hlink>
          <a:srgbClr val="91ACFF"/>
        </a:hlink>
        <a:folHlink>
          <a:srgbClr val="D791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積雪道路設計範本 10">
        <a:dk1>
          <a:srgbClr val="005A58"/>
        </a:dk1>
        <a:lt1>
          <a:srgbClr val="B9C5D5"/>
        </a:lt1>
        <a:dk2>
          <a:srgbClr val="006699"/>
        </a:dk2>
        <a:lt2>
          <a:srgbClr val="006699"/>
        </a:lt2>
        <a:accent1>
          <a:srgbClr val="0F5E7D"/>
        </a:accent1>
        <a:accent2>
          <a:srgbClr val="6D6FC7"/>
        </a:accent2>
        <a:accent3>
          <a:srgbClr val="AAB8CA"/>
        </a:accent3>
        <a:accent4>
          <a:srgbClr val="9EA8B6"/>
        </a:accent4>
        <a:accent5>
          <a:srgbClr val="AAB6BF"/>
        </a:accent5>
        <a:accent6>
          <a:srgbClr val="6264B4"/>
        </a:accent6>
        <a:hlink>
          <a:srgbClr val="00FF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時間管理設計範本">
  <a:themeElements>
    <a:clrScheme name="時間管理設計範本 1">
      <a:dk1>
        <a:srgbClr val="003366"/>
      </a:dk1>
      <a:lt1>
        <a:srgbClr val="FFFFFF"/>
      </a:lt1>
      <a:dk2>
        <a:srgbClr val="003366"/>
      </a:dk2>
      <a:lt2>
        <a:srgbClr val="220011"/>
      </a:lt2>
      <a:accent1>
        <a:srgbClr val="009900"/>
      </a:accent1>
      <a:accent2>
        <a:srgbClr val="336699"/>
      </a:accent2>
      <a:accent3>
        <a:srgbClr val="FFFFFF"/>
      </a:accent3>
      <a:accent4>
        <a:srgbClr val="002A56"/>
      </a:accent4>
      <a:accent5>
        <a:srgbClr val="AACAAA"/>
      </a:accent5>
      <a:accent6>
        <a:srgbClr val="2D5C8A"/>
      </a:accent6>
      <a:hlink>
        <a:srgbClr val="00CC99"/>
      </a:hlink>
      <a:folHlink>
        <a:srgbClr val="0099FF"/>
      </a:folHlink>
    </a:clrScheme>
    <a:fontScheme name="時間管理設計範本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時間管理設計範本 1">
        <a:dk1>
          <a:srgbClr val="003366"/>
        </a:dk1>
        <a:lt1>
          <a:srgbClr val="FFFFFF"/>
        </a:lt1>
        <a:dk2>
          <a:srgbClr val="003366"/>
        </a:dk2>
        <a:lt2>
          <a:srgbClr val="220011"/>
        </a:lt2>
        <a:accent1>
          <a:srgbClr val="009900"/>
        </a:accent1>
        <a:accent2>
          <a:srgbClr val="336699"/>
        </a:accent2>
        <a:accent3>
          <a:srgbClr val="FFFFFF"/>
        </a:accent3>
        <a:accent4>
          <a:srgbClr val="002A56"/>
        </a:accent4>
        <a:accent5>
          <a:srgbClr val="AACAAA"/>
        </a:accent5>
        <a:accent6>
          <a:srgbClr val="2D5C8A"/>
        </a:accent6>
        <a:hlink>
          <a:srgbClr val="00CC99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繪畫設計簡報範本">
  <a:themeElements>
    <a:clrScheme name="繪畫設計簡報範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繪畫設計簡報範本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繪畫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繪畫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繪畫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繪畫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繪畫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繪畫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繪畫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繪畫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繪畫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繪畫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繪畫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繪畫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積雪道路</Template>
  <TotalTime>929</TotalTime>
  <Words>885</Words>
  <Application>Microsoft Office PowerPoint</Application>
  <PresentationFormat>自訂</PresentationFormat>
  <Paragraphs>184</Paragraphs>
  <Slides>26</Slides>
  <Notes>8</Notes>
  <HiddenSlides>3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Arial</vt:lpstr>
      <vt:lpstr>新細明體</vt:lpstr>
      <vt:lpstr>Arial Black</vt:lpstr>
      <vt:lpstr>MS PGothic</vt:lpstr>
      <vt:lpstr>Wingdings</vt:lpstr>
      <vt:lpstr>Times New Roman</vt:lpstr>
      <vt:lpstr>標楷體</vt:lpstr>
      <vt:lpstr>積雪道路設計範本</vt:lpstr>
      <vt:lpstr>時間管理設計範本</vt:lpstr>
      <vt:lpstr>繪畫設計簡報範本</vt:lpstr>
      <vt:lpstr>   MATLAB 簡介</vt:lpstr>
      <vt:lpstr> 1-1 MATLAB 小傳(1)</vt:lpstr>
      <vt:lpstr>1-1 MATLAB 小傳(2)</vt:lpstr>
      <vt:lpstr>1-1 MATLAB 小傳(3)</vt:lpstr>
      <vt:lpstr>1-2 MATLAB R2012b 的外觀</vt:lpstr>
      <vt:lpstr>PowerPoint 簡報</vt:lpstr>
      <vt:lpstr>「活頁夾」型式的MATLAB桌面</vt:lpstr>
      <vt:lpstr>指令視窗(Command Window)</vt:lpstr>
      <vt:lpstr>範例:計算半徑2.5公尺的圓面積</vt:lpstr>
      <vt:lpstr>說明</vt:lpstr>
      <vt:lpstr>工作空間瀏覽器(Workspace)</vt:lpstr>
      <vt:lpstr>路徑瀏覽器(Current Directory)</vt:lpstr>
      <vt:lpstr>命令歷史列表(Command History)</vt:lpstr>
      <vt:lpstr>PowerPoint 簡報</vt:lpstr>
      <vt:lpstr>線上支援視窗</vt:lpstr>
      <vt:lpstr>編輯/偵錯視窗</vt:lpstr>
      <vt:lpstr>執行檔案(conv_ratio.m)</vt:lpstr>
      <vt:lpstr>圖形視窗</vt:lpstr>
      <vt:lpstr>PowerPoint 簡報</vt:lpstr>
      <vt:lpstr>重要指令(1)</vt:lpstr>
      <vt:lpstr>重要指令(2)</vt:lpstr>
      <vt:lpstr>PowerPoint 簡報</vt:lpstr>
      <vt:lpstr>重要指令(3)</vt:lpstr>
      <vt:lpstr>重要指令(4)</vt:lpstr>
      <vt:lpstr>重要指令(5)</vt:lpstr>
      <vt:lpstr>PowerPoint 簡報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簡介</dc:title>
  <dc:creator>Livia</dc:creator>
  <cp:lastModifiedBy>min</cp:lastModifiedBy>
  <cp:revision>167</cp:revision>
  <dcterms:created xsi:type="dcterms:W3CDTF">2009-02-20T02:22:51Z</dcterms:created>
  <dcterms:modified xsi:type="dcterms:W3CDTF">2014-02-20T14:26:48Z</dcterms:modified>
</cp:coreProperties>
</file>